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A8510-C481-4370-B852-06C4A01BA3F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E75659C-032B-45D7-8973-5937251108AE}">
      <dgm:prSet phldrT="[Текст]"/>
      <dgm:spPr/>
      <dgm:t>
        <a:bodyPr/>
        <a:lstStyle/>
        <a:p>
          <a:r>
            <a:rPr lang="ru-RU" dirty="0" smtClean="0"/>
            <a:t>Договор фрахтования, определяющий права и обязанности сторон</a:t>
          </a:r>
          <a:endParaRPr lang="ru-RU" dirty="0"/>
        </a:p>
      </dgm:t>
    </dgm:pt>
    <dgm:pt modelId="{ACAD96B7-B919-452A-9735-86A7295C054D}" type="parTrans" cxnId="{C6137BCF-E6D4-45A5-83C9-1131F7C57FA8}">
      <dgm:prSet/>
      <dgm:spPr/>
      <dgm:t>
        <a:bodyPr/>
        <a:lstStyle/>
        <a:p>
          <a:endParaRPr lang="ru-RU"/>
        </a:p>
      </dgm:t>
    </dgm:pt>
    <dgm:pt modelId="{6CA0F94E-596C-49FE-8D68-DE8E26FD06E9}" type="sibTrans" cxnId="{C6137BCF-E6D4-45A5-83C9-1131F7C57FA8}">
      <dgm:prSet/>
      <dgm:spPr/>
      <dgm:t>
        <a:bodyPr/>
        <a:lstStyle/>
        <a:p>
          <a:endParaRPr lang="ru-RU"/>
        </a:p>
      </dgm:t>
    </dgm:pt>
    <dgm:pt modelId="{A7F50559-C36F-4F56-AC49-5492D65D135C}">
      <dgm:prSet phldrT="[Текст]"/>
      <dgm:spPr/>
      <dgm:t>
        <a:bodyPr/>
        <a:lstStyle/>
        <a:p>
          <a:r>
            <a:rPr lang="ru-RU" dirty="0" smtClean="0"/>
            <a:t>Организатор перевозки (фрахтователь)</a:t>
          </a:r>
          <a:endParaRPr lang="ru-RU" dirty="0"/>
        </a:p>
      </dgm:t>
    </dgm:pt>
    <dgm:pt modelId="{390EAFCA-B6D4-473F-9339-FB52A4A8C92B}" type="parTrans" cxnId="{26210115-280B-4D31-A2BA-1A8EE754B190}">
      <dgm:prSet/>
      <dgm:spPr/>
      <dgm:t>
        <a:bodyPr/>
        <a:lstStyle/>
        <a:p>
          <a:endParaRPr lang="ru-RU"/>
        </a:p>
      </dgm:t>
    </dgm:pt>
    <dgm:pt modelId="{E5A3249C-3D61-4A8C-A464-9B144AD25C6A}" type="sibTrans" cxnId="{26210115-280B-4D31-A2BA-1A8EE754B190}">
      <dgm:prSet/>
      <dgm:spPr/>
      <dgm:t>
        <a:bodyPr/>
        <a:lstStyle/>
        <a:p>
          <a:endParaRPr lang="ru-RU"/>
        </a:p>
      </dgm:t>
    </dgm:pt>
    <dgm:pt modelId="{E8CB92D2-A492-4725-899A-345E9DFDB642}">
      <dgm:prSet phldrT="[Текст]"/>
      <dgm:spPr/>
      <dgm:t>
        <a:bodyPr/>
        <a:lstStyle/>
        <a:p>
          <a:r>
            <a:rPr lang="ru-RU" dirty="0" smtClean="0"/>
            <a:t>Перевозчик (фрахтовщик)</a:t>
          </a:r>
          <a:endParaRPr lang="ru-RU" dirty="0"/>
        </a:p>
      </dgm:t>
    </dgm:pt>
    <dgm:pt modelId="{C61BB3F5-1BE2-482A-9C74-FE63BC91297E}" type="parTrans" cxnId="{E0A3DFDD-3C71-4A5D-BA07-3AE7BCD9A4B6}">
      <dgm:prSet/>
      <dgm:spPr/>
      <dgm:t>
        <a:bodyPr/>
        <a:lstStyle/>
        <a:p>
          <a:endParaRPr lang="ru-RU"/>
        </a:p>
      </dgm:t>
    </dgm:pt>
    <dgm:pt modelId="{E3CF07E7-AFE7-4337-91D2-5EDB05A10CCB}" type="sibTrans" cxnId="{E0A3DFDD-3C71-4A5D-BA07-3AE7BCD9A4B6}">
      <dgm:prSet/>
      <dgm:spPr/>
      <dgm:t>
        <a:bodyPr/>
        <a:lstStyle/>
        <a:p>
          <a:endParaRPr lang="ru-RU"/>
        </a:p>
      </dgm:t>
    </dgm:pt>
    <dgm:pt modelId="{53C4E0C6-4056-4D8D-B3C1-2ACBCAFC711D}" type="pres">
      <dgm:prSet presAssocID="{278A8510-C481-4370-B852-06C4A01BA3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153E17-3F0D-45BF-AAB9-ADC27E04E64E}" type="pres">
      <dgm:prSet presAssocID="{2E75659C-032B-45D7-8973-5937251108AE}" presName="centerShape" presStyleLbl="node0" presStyleIdx="0" presStyleCnt="1" custLinFactNeighborX="71" custLinFactNeighborY="1225"/>
      <dgm:spPr/>
      <dgm:t>
        <a:bodyPr/>
        <a:lstStyle/>
        <a:p>
          <a:endParaRPr lang="ru-RU"/>
        </a:p>
      </dgm:t>
    </dgm:pt>
    <dgm:pt modelId="{991F9391-8334-4656-BC92-846371BC5A76}" type="pres">
      <dgm:prSet presAssocID="{390EAFCA-B6D4-473F-9339-FB52A4A8C92B}" presName="parTrans" presStyleLbl="bgSibTrans2D1" presStyleIdx="0" presStyleCnt="2" custLinFactNeighborX="7254" custLinFactNeighborY="4920"/>
      <dgm:spPr/>
      <dgm:t>
        <a:bodyPr/>
        <a:lstStyle/>
        <a:p>
          <a:endParaRPr lang="ru-RU"/>
        </a:p>
      </dgm:t>
    </dgm:pt>
    <dgm:pt modelId="{77692355-459B-4002-9DC9-4F2444C799C6}" type="pres">
      <dgm:prSet presAssocID="{A7F50559-C36F-4F56-AC49-5492D65D13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AC680-503B-4739-9496-5F432C98E7B3}" type="pres">
      <dgm:prSet presAssocID="{C61BB3F5-1BE2-482A-9C74-FE63BC91297E}" presName="parTrans" presStyleLbl="bgSibTrans2D1" presStyleIdx="1" presStyleCnt="2" custLinFactNeighborX="-6970" custLinFactNeighborY="10209"/>
      <dgm:spPr/>
      <dgm:t>
        <a:bodyPr/>
        <a:lstStyle/>
        <a:p>
          <a:endParaRPr lang="ru-RU"/>
        </a:p>
      </dgm:t>
    </dgm:pt>
    <dgm:pt modelId="{ABD9F605-76AD-474B-91CB-319A60CF69D2}" type="pres">
      <dgm:prSet presAssocID="{E8CB92D2-A492-4725-899A-345E9DFDB64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39CCB-A730-4C33-BD95-04DCC7259B5F}" type="presOf" srcId="{390EAFCA-B6D4-473F-9339-FB52A4A8C92B}" destId="{991F9391-8334-4656-BC92-846371BC5A76}" srcOrd="0" destOrd="0" presId="urn:microsoft.com/office/officeart/2005/8/layout/radial4"/>
    <dgm:cxn modelId="{E0A3DFDD-3C71-4A5D-BA07-3AE7BCD9A4B6}" srcId="{2E75659C-032B-45D7-8973-5937251108AE}" destId="{E8CB92D2-A492-4725-899A-345E9DFDB642}" srcOrd="1" destOrd="0" parTransId="{C61BB3F5-1BE2-482A-9C74-FE63BC91297E}" sibTransId="{E3CF07E7-AFE7-4337-91D2-5EDB05A10CCB}"/>
    <dgm:cxn modelId="{26210115-280B-4D31-A2BA-1A8EE754B190}" srcId="{2E75659C-032B-45D7-8973-5937251108AE}" destId="{A7F50559-C36F-4F56-AC49-5492D65D135C}" srcOrd="0" destOrd="0" parTransId="{390EAFCA-B6D4-473F-9339-FB52A4A8C92B}" sibTransId="{E5A3249C-3D61-4A8C-A464-9B144AD25C6A}"/>
    <dgm:cxn modelId="{D244EA3E-B505-4F56-8195-CAE13C7D46A2}" type="presOf" srcId="{C61BB3F5-1BE2-482A-9C74-FE63BC91297E}" destId="{5ECAC680-503B-4739-9496-5F432C98E7B3}" srcOrd="0" destOrd="0" presId="urn:microsoft.com/office/officeart/2005/8/layout/radial4"/>
    <dgm:cxn modelId="{F10ACE72-F0EF-4FDC-A173-84A1629CB8D5}" type="presOf" srcId="{E8CB92D2-A492-4725-899A-345E9DFDB642}" destId="{ABD9F605-76AD-474B-91CB-319A60CF69D2}" srcOrd="0" destOrd="0" presId="urn:microsoft.com/office/officeart/2005/8/layout/radial4"/>
    <dgm:cxn modelId="{C92EDFD8-435F-40CE-8AEC-A75878F741A9}" type="presOf" srcId="{2E75659C-032B-45D7-8973-5937251108AE}" destId="{FC153E17-3F0D-45BF-AAB9-ADC27E04E64E}" srcOrd="0" destOrd="0" presId="urn:microsoft.com/office/officeart/2005/8/layout/radial4"/>
    <dgm:cxn modelId="{564181B5-7456-4F96-8258-C3C1F9059138}" type="presOf" srcId="{A7F50559-C36F-4F56-AC49-5492D65D135C}" destId="{77692355-459B-4002-9DC9-4F2444C799C6}" srcOrd="0" destOrd="0" presId="urn:microsoft.com/office/officeart/2005/8/layout/radial4"/>
    <dgm:cxn modelId="{BBEA2B43-A830-4321-ACC8-107F2F71F69D}" type="presOf" srcId="{278A8510-C481-4370-B852-06C4A01BA3F8}" destId="{53C4E0C6-4056-4D8D-B3C1-2ACBCAFC711D}" srcOrd="0" destOrd="0" presId="urn:microsoft.com/office/officeart/2005/8/layout/radial4"/>
    <dgm:cxn modelId="{C6137BCF-E6D4-45A5-83C9-1131F7C57FA8}" srcId="{278A8510-C481-4370-B852-06C4A01BA3F8}" destId="{2E75659C-032B-45D7-8973-5937251108AE}" srcOrd="0" destOrd="0" parTransId="{ACAD96B7-B919-452A-9735-86A7295C054D}" sibTransId="{6CA0F94E-596C-49FE-8D68-DE8E26FD06E9}"/>
    <dgm:cxn modelId="{FB68D672-47F0-43C1-AEA5-94BED213632A}" type="presParOf" srcId="{53C4E0C6-4056-4D8D-B3C1-2ACBCAFC711D}" destId="{FC153E17-3F0D-45BF-AAB9-ADC27E04E64E}" srcOrd="0" destOrd="0" presId="urn:microsoft.com/office/officeart/2005/8/layout/radial4"/>
    <dgm:cxn modelId="{66C4BF80-E362-43B8-86FF-E4CE0C6B8958}" type="presParOf" srcId="{53C4E0C6-4056-4D8D-B3C1-2ACBCAFC711D}" destId="{991F9391-8334-4656-BC92-846371BC5A76}" srcOrd="1" destOrd="0" presId="urn:microsoft.com/office/officeart/2005/8/layout/radial4"/>
    <dgm:cxn modelId="{96FB8C1D-421C-4052-A4E5-3F2F38F021C3}" type="presParOf" srcId="{53C4E0C6-4056-4D8D-B3C1-2ACBCAFC711D}" destId="{77692355-459B-4002-9DC9-4F2444C799C6}" srcOrd="2" destOrd="0" presId="urn:microsoft.com/office/officeart/2005/8/layout/radial4"/>
    <dgm:cxn modelId="{BB62680A-8540-4AC3-8E91-FC349C28AE55}" type="presParOf" srcId="{53C4E0C6-4056-4D8D-B3C1-2ACBCAFC711D}" destId="{5ECAC680-503B-4739-9496-5F432C98E7B3}" srcOrd="3" destOrd="0" presId="urn:microsoft.com/office/officeart/2005/8/layout/radial4"/>
    <dgm:cxn modelId="{49C38231-236A-4B0A-B4D3-B62B1909A26D}" type="presParOf" srcId="{53C4E0C6-4056-4D8D-B3C1-2ACBCAFC711D}" destId="{ABD9F605-76AD-474B-91CB-319A60CF69D2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F88657-81CC-4EEA-B2E0-AAD7196CBF63}" type="doc">
      <dgm:prSet loTypeId="urn:microsoft.com/office/officeart/2005/8/layout/hierarchy4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0483AA8-399B-4CFB-A493-BE22A2CD8167}">
      <dgm:prSet phldrT="[Текст]" custT="1"/>
      <dgm:spPr/>
      <dgm:t>
        <a:bodyPr vert="vert270"/>
        <a:lstStyle/>
        <a:p>
          <a:r>
            <a:rPr lang="ru-RU" sz="3200" dirty="0" smtClean="0"/>
            <a:t>Список детей</a:t>
          </a:r>
          <a:endParaRPr lang="ru-RU" sz="3200" dirty="0"/>
        </a:p>
      </dgm:t>
    </dgm:pt>
    <dgm:pt modelId="{B5ED712E-F4AF-4E7C-A5D0-4A62AB203210}" type="parTrans" cxnId="{7B3CA306-FFFA-4AFD-B473-38A723075A45}">
      <dgm:prSet/>
      <dgm:spPr/>
      <dgm:t>
        <a:bodyPr/>
        <a:lstStyle/>
        <a:p>
          <a:endParaRPr lang="ru-RU"/>
        </a:p>
      </dgm:t>
    </dgm:pt>
    <dgm:pt modelId="{6A7BF029-AE02-4AA2-A9BA-F86BDFEA127C}" type="sibTrans" cxnId="{7B3CA306-FFFA-4AFD-B473-38A723075A45}">
      <dgm:prSet/>
      <dgm:spPr/>
      <dgm:t>
        <a:bodyPr/>
        <a:lstStyle/>
        <a:p>
          <a:endParaRPr lang="ru-RU"/>
        </a:p>
      </dgm:t>
    </dgm:pt>
    <dgm:pt modelId="{C0D8E580-8BBE-4884-99E1-02B63408F0A4}">
      <dgm:prSet custT="1"/>
      <dgm:spPr/>
      <dgm:t>
        <a:bodyPr vert="vert270"/>
        <a:lstStyle/>
        <a:p>
          <a:r>
            <a:rPr lang="ru-RU" sz="2800" dirty="0" smtClean="0"/>
            <a:t>Список </a:t>
          </a:r>
        </a:p>
        <a:p>
          <a:r>
            <a:rPr lang="ru-RU" sz="2800" dirty="0" smtClean="0"/>
            <a:t>сопровождающих</a:t>
          </a:r>
          <a:endParaRPr lang="ru-RU" sz="2800" dirty="0"/>
        </a:p>
      </dgm:t>
    </dgm:pt>
    <dgm:pt modelId="{601A67D0-0A7E-4BFB-A07E-992717BEA4EC}" type="parTrans" cxnId="{07249DBF-30DF-4F17-9A8E-B235811FEFD0}">
      <dgm:prSet/>
      <dgm:spPr/>
      <dgm:t>
        <a:bodyPr/>
        <a:lstStyle/>
        <a:p>
          <a:endParaRPr lang="ru-RU"/>
        </a:p>
      </dgm:t>
    </dgm:pt>
    <dgm:pt modelId="{766E6DC4-0595-4663-8324-4374D295488B}" type="sibTrans" cxnId="{07249DBF-30DF-4F17-9A8E-B235811FEFD0}">
      <dgm:prSet/>
      <dgm:spPr/>
      <dgm:t>
        <a:bodyPr/>
        <a:lstStyle/>
        <a:p>
          <a:endParaRPr lang="ru-RU"/>
        </a:p>
      </dgm:t>
    </dgm:pt>
    <dgm:pt modelId="{9FDE7DFA-1C40-4C93-BD0F-C049C59EF19B}">
      <dgm:prSet custT="1"/>
      <dgm:spPr/>
      <dgm:t>
        <a:bodyPr vert="vert270"/>
        <a:lstStyle/>
        <a:p>
          <a:r>
            <a:rPr lang="ru-RU" sz="2800" dirty="0" smtClean="0"/>
            <a:t>График движения и</a:t>
          </a:r>
        </a:p>
        <a:p>
          <a:r>
            <a:rPr lang="ru-RU" sz="2800" dirty="0" smtClean="0"/>
            <a:t> схема маршрута</a:t>
          </a:r>
          <a:endParaRPr lang="ru-RU" sz="2800" dirty="0"/>
        </a:p>
      </dgm:t>
    </dgm:pt>
    <dgm:pt modelId="{8D952C32-7D14-4600-9D98-743753A2F93E}" type="parTrans" cxnId="{4F026DE3-EA6C-4793-9F01-987D5543EC95}">
      <dgm:prSet/>
      <dgm:spPr/>
      <dgm:t>
        <a:bodyPr/>
        <a:lstStyle/>
        <a:p>
          <a:endParaRPr lang="ru-RU"/>
        </a:p>
      </dgm:t>
    </dgm:pt>
    <dgm:pt modelId="{E856C2E3-2405-4578-A0EE-020D5CDECF51}" type="sibTrans" cxnId="{4F026DE3-EA6C-4793-9F01-987D5543EC95}">
      <dgm:prSet/>
      <dgm:spPr/>
      <dgm:t>
        <a:bodyPr/>
        <a:lstStyle/>
        <a:p>
          <a:endParaRPr lang="ru-RU"/>
        </a:p>
      </dgm:t>
    </dgm:pt>
    <dgm:pt modelId="{D7C3D3E7-858D-4E09-87F7-5A9EBBCAD2F5}">
      <dgm:prSet custT="1"/>
      <dgm:spPr/>
      <dgm:t>
        <a:bodyPr vert="vert270"/>
        <a:lstStyle/>
        <a:p>
          <a:r>
            <a:rPr lang="ru-RU" sz="2400" dirty="0" smtClean="0"/>
            <a:t>Сведения</a:t>
          </a:r>
        </a:p>
        <a:p>
          <a:r>
            <a:rPr lang="ru-RU" sz="2400" dirty="0" smtClean="0"/>
            <a:t> о водителе (водителях)</a:t>
          </a:r>
          <a:endParaRPr lang="ru-RU" sz="2400" dirty="0"/>
        </a:p>
      </dgm:t>
    </dgm:pt>
    <dgm:pt modelId="{3770A0F1-FAA3-4EEC-B93B-89BE1F337F72}" type="parTrans" cxnId="{D7774609-DA83-45CE-A053-2279C64E1225}">
      <dgm:prSet/>
      <dgm:spPr/>
      <dgm:t>
        <a:bodyPr/>
        <a:lstStyle/>
        <a:p>
          <a:endParaRPr lang="ru-RU"/>
        </a:p>
      </dgm:t>
    </dgm:pt>
    <dgm:pt modelId="{05500868-4647-4825-8672-E32C22B24FF4}" type="sibTrans" cxnId="{D7774609-DA83-45CE-A053-2279C64E1225}">
      <dgm:prSet/>
      <dgm:spPr/>
      <dgm:t>
        <a:bodyPr/>
        <a:lstStyle/>
        <a:p>
          <a:endParaRPr lang="ru-RU"/>
        </a:p>
      </dgm:t>
    </dgm:pt>
    <dgm:pt modelId="{2ED95D7B-705E-43A2-A19D-E18ADF15FEB6}">
      <dgm:prSet/>
      <dgm:spPr/>
      <dgm:t>
        <a:bodyPr/>
        <a:lstStyle/>
        <a:p>
          <a:r>
            <a:rPr lang="ru-RU" dirty="0" smtClean="0"/>
            <a:t>Список набора пищевых продуктов</a:t>
          </a:r>
          <a:endParaRPr lang="ru-RU" dirty="0"/>
        </a:p>
      </dgm:t>
    </dgm:pt>
    <dgm:pt modelId="{0CC93980-5169-4B3B-AE2C-76C27843BDAC}" type="parTrans" cxnId="{480A2B11-CAAA-4030-9F74-2C7D8AB074DF}">
      <dgm:prSet/>
      <dgm:spPr/>
      <dgm:t>
        <a:bodyPr/>
        <a:lstStyle/>
        <a:p>
          <a:endParaRPr lang="ru-RU"/>
        </a:p>
      </dgm:t>
    </dgm:pt>
    <dgm:pt modelId="{669F47A1-A9CB-491B-A478-0FE19454BF30}" type="sibTrans" cxnId="{480A2B11-CAAA-4030-9F74-2C7D8AB074DF}">
      <dgm:prSet/>
      <dgm:spPr/>
      <dgm:t>
        <a:bodyPr/>
        <a:lstStyle/>
        <a:p>
          <a:endParaRPr lang="ru-RU"/>
        </a:p>
      </dgm:t>
    </dgm:pt>
    <dgm:pt modelId="{275FCBC9-B414-46F5-9DE1-B4A9F4FBD090}">
      <dgm:prSet/>
      <dgm:spPr/>
      <dgm:t>
        <a:bodyPr/>
        <a:lstStyle/>
        <a:p>
          <a:r>
            <a:rPr lang="ru-RU" dirty="0" smtClean="0"/>
            <a:t>Сведения о медработниках (при перевозке в составе организованной колонны)</a:t>
          </a:r>
          <a:endParaRPr lang="ru-RU" dirty="0"/>
        </a:p>
      </dgm:t>
    </dgm:pt>
    <dgm:pt modelId="{1B2CDD4D-906B-455D-8C03-605F4346C1DF}" type="parTrans" cxnId="{5295A82F-4B84-42FD-AC19-015FEE834339}">
      <dgm:prSet/>
      <dgm:spPr/>
      <dgm:t>
        <a:bodyPr/>
        <a:lstStyle/>
        <a:p>
          <a:endParaRPr lang="ru-RU"/>
        </a:p>
      </dgm:t>
    </dgm:pt>
    <dgm:pt modelId="{E881B4F0-4C3C-4C73-BC73-7690924875E0}" type="sibTrans" cxnId="{5295A82F-4B84-42FD-AC19-015FEE834339}">
      <dgm:prSet/>
      <dgm:spPr/>
      <dgm:t>
        <a:bodyPr/>
        <a:lstStyle/>
        <a:p>
          <a:endParaRPr lang="ru-RU"/>
        </a:p>
      </dgm:t>
    </dgm:pt>
    <dgm:pt modelId="{2C4D32EB-11B2-4767-B407-2786DF031F29}">
      <dgm:prSet phldrT="[Текст]" custT="1"/>
      <dgm:spPr/>
      <dgm:t>
        <a:bodyPr/>
        <a:lstStyle/>
        <a:p>
          <a:r>
            <a:rPr lang="ru-RU" sz="3600" dirty="0" smtClean="0"/>
            <a:t>Перечень документов</a:t>
          </a:r>
          <a:endParaRPr lang="ru-RU" sz="3600" dirty="0"/>
        </a:p>
      </dgm:t>
    </dgm:pt>
    <dgm:pt modelId="{13290649-AF6A-4EB8-8FAC-155430D49948}" type="sibTrans" cxnId="{449B1418-8E11-4A0E-BE47-A55887F59E2A}">
      <dgm:prSet/>
      <dgm:spPr/>
      <dgm:t>
        <a:bodyPr/>
        <a:lstStyle/>
        <a:p>
          <a:endParaRPr lang="ru-RU"/>
        </a:p>
      </dgm:t>
    </dgm:pt>
    <dgm:pt modelId="{96F0A9FF-BDDB-4E66-A9E5-07451CA6C534}" type="parTrans" cxnId="{449B1418-8E11-4A0E-BE47-A55887F59E2A}">
      <dgm:prSet/>
      <dgm:spPr/>
      <dgm:t>
        <a:bodyPr/>
        <a:lstStyle/>
        <a:p>
          <a:endParaRPr lang="ru-RU"/>
        </a:p>
      </dgm:t>
    </dgm:pt>
    <dgm:pt modelId="{EA02BBFD-6113-4533-9A8E-E42C8913AC15}">
      <dgm:prSet/>
      <dgm:spPr/>
      <dgm:t>
        <a:bodyPr/>
        <a:lstStyle/>
        <a:p>
          <a:r>
            <a:rPr lang="ru-RU" dirty="0" smtClean="0"/>
            <a:t>В случае нахождения детей в пути более 3 часов </a:t>
          </a:r>
          <a:endParaRPr lang="ru-RU" dirty="0"/>
        </a:p>
      </dgm:t>
    </dgm:pt>
    <dgm:pt modelId="{D85C9F67-7F3C-468F-A38B-A43A834E7E03}" type="parTrans" cxnId="{A6B85C07-6C2C-44C0-9C8D-C97FA2AD63A8}">
      <dgm:prSet/>
      <dgm:spPr/>
      <dgm:t>
        <a:bodyPr/>
        <a:lstStyle/>
        <a:p>
          <a:endParaRPr lang="ru-RU"/>
        </a:p>
      </dgm:t>
    </dgm:pt>
    <dgm:pt modelId="{9EEE0F90-D5E1-4868-9808-8C8B4ADB7CBD}" type="sibTrans" cxnId="{A6B85C07-6C2C-44C0-9C8D-C97FA2AD63A8}">
      <dgm:prSet/>
      <dgm:spPr/>
      <dgm:t>
        <a:bodyPr/>
        <a:lstStyle/>
        <a:p>
          <a:endParaRPr lang="ru-RU"/>
        </a:p>
      </dgm:t>
    </dgm:pt>
    <dgm:pt modelId="{2B56BE2F-9A0A-4C38-B937-63CBD272F837}" type="pres">
      <dgm:prSet presAssocID="{25F88657-81CC-4EEA-B2E0-AAD7196CBF6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6D017C-2775-4BA1-84D3-8D88867BA8DB}" type="pres">
      <dgm:prSet presAssocID="{2C4D32EB-11B2-4767-B407-2786DF031F29}" presName="vertOne" presStyleCnt="0"/>
      <dgm:spPr/>
    </dgm:pt>
    <dgm:pt modelId="{C255B9A2-33CC-4338-B0F5-8C9795CC4BF9}" type="pres">
      <dgm:prSet presAssocID="{2C4D32EB-11B2-4767-B407-2786DF031F29}" presName="txOne" presStyleLbl="node0" presStyleIdx="0" presStyleCnt="1" custScaleY="28692" custLinFactNeighborX="-191" custLinFactNeighborY="5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1C583-1A76-4DAE-9E6A-CE71854A7621}" type="pres">
      <dgm:prSet presAssocID="{2C4D32EB-11B2-4767-B407-2786DF031F29}" presName="parTransOne" presStyleCnt="0"/>
      <dgm:spPr/>
    </dgm:pt>
    <dgm:pt modelId="{C7561C82-6048-4897-820E-98BEADF1803F}" type="pres">
      <dgm:prSet presAssocID="{2C4D32EB-11B2-4767-B407-2786DF031F29}" presName="horzOne" presStyleCnt="0"/>
      <dgm:spPr/>
    </dgm:pt>
    <dgm:pt modelId="{64D582F6-652E-4F2F-AB86-17E66870F110}" type="pres">
      <dgm:prSet presAssocID="{20483AA8-399B-4CFB-A493-BE22A2CD8167}" presName="vertTwo" presStyleCnt="0"/>
      <dgm:spPr/>
    </dgm:pt>
    <dgm:pt modelId="{CE6B9C40-3267-4CBB-804D-9DD279329D0D}" type="pres">
      <dgm:prSet presAssocID="{20483AA8-399B-4CFB-A493-BE22A2CD8167}" presName="txTwo" presStyleLbl="node2" presStyleIdx="0" presStyleCnt="5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522A15-4CEB-4C19-B364-A660852DDD4F}" type="pres">
      <dgm:prSet presAssocID="{20483AA8-399B-4CFB-A493-BE22A2CD8167}" presName="horzTwo" presStyleCnt="0"/>
      <dgm:spPr/>
    </dgm:pt>
    <dgm:pt modelId="{ECF1E030-C32B-479B-960F-BEF28ECC9FD8}" type="pres">
      <dgm:prSet presAssocID="{6A7BF029-AE02-4AA2-A9BA-F86BDFEA127C}" presName="sibSpaceTwo" presStyleCnt="0"/>
      <dgm:spPr/>
    </dgm:pt>
    <dgm:pt modelId="{BE4457F7-005C-4CA1-BF9D-E3FA0E19CDAC}" type="pres">
      <dgm:prSet presAssocID="{C0D8E580-8BBE-4884-99E1-02B63408F0A4}" presName="vertTwo" presStyleCnt="0"/>
      <dgm:spPr/>
    </dgm:pt>
    <dgm:pt modelId="{5A9AC3EC-36FD-4A79-8E1E-7CF735338A25}" type="pres">
      <dgm:prSet presAssocID="{C0D8E580-8BBE-4884-99E1-02B63408F0A4}" presName="txTwo" presStyleLbl="node2" presStyleIdx="1" presStyleCnt="5" custScaleY="213978" custLinFactNeighborX="2181" custLinFactNeighborY="-4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41BC40-DDF3-4A7B-BE74-EF29D63AF967}" type="pres">
      <dgm:prSet presAssocID="{C0D8E580-8BBE-4884-99E1-02B63408F0A4}" presName="horzTwo" presStyleCnt="0"/>
      <dgm:spPr/>
    </dgm:pt>
    <dgm:pt modelId="{126F8D14-056F-438E-BC51-2094F1434072}" type="pres">
      <dgm:prSet presAssocID="{766E6DC4-0595-4663-8324-4374D295488B}" presName="sibSpaceTwo" presStyleCnt="0"/>
      <dgm:spPr/>
    </dgm:pt>
    <dgm:pt modelId="{1EEB4250-BEC3-42AD-9755-8B9554CB1553}" type="pres">
      <dgm:prSet presAssocID="{9FDE7DFA-1C40-4C93-BD0F-C049C59EF19B}" presName="vertTwo" presStyleCnt="0"/>
      <dgm:spPr/>
    </dgm:pt>
    <dgm:pt modelId="{6065B6B2-4CE4-4FE3-979B-0C5BD9C99285}" type="pres">
      <dgm:prSet presAssocID="{9FDE7DFA-1C40-4C93-BD0F-C049C59EF19B}" presName="txTwo" presStyleLbl="node2" presStyleIdx="2" presStyleCnt="5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1AEDB5-B6FF-4601-B039-2B7939390542}" type="pres">
      <dgm:prSet presAssocID="{9FDE7DFA-1C40-4C93-BD0F-C049C59EF19B}" presName="horzTwo" presStyleCnt="0"/>
      <dgm:spPr/>
    </dgm:pt>
    <dgm:pt modelId="{92BD57D5-98E5-4CFD-AB3B-16920F8494BA}" type="pres">
      <dgm:prSet presAssocID="{E856C2E3-2405-4578-A0EE-020D5CDECF51}" presName="sibSpaceTwo" presStyleCnt="0"/>
      <dgm:spPr/>
    </dgm:pt>
    <dgm:pt modelId="{CA7C7C00-82CC-43EF-971A-09DAF13DB27A}" type="pres">
      <dgm:prSet presAssocID="{D7C3D3E7-858D-4E09-87F7-5A9EBBCAD2F5}" presName="vertTwo" presStyleCnt="0"/>
      <dgm:spPr/>
    </dgm:pt>
    <dgm:pt modelId="{BEF5EBF3-A121-4D0F-A85D-29111B43316E}" type="pres">
      <dgm:prSet presAssocID="{D7C3D3E7-858D-4E09-87F7-5A9EBBCAD2F5}" presName="txTwo" presStyleLbl="node2" presStyleIdx="3" presStyleCnt="5" custScaleY="2139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9DCF08-5B3E-4EF2-8E17-AF31F44FCA87}" type="pres">
      <dgm:prSet presAssocID="{D7C3D3E7-858D-4E09-87F7-5A9EBBCAD2F5}" presName="horzTwo" presStyleCnt="0"/>
      <dgm:spPr/>
    </dgm:pt>
    <dgm:pt modelId="{8F483093-1734-4EFA-B19C-20E6C8FF6900}" type="pres">
      <dgm:prSet presAssocID="{05500868-4647-4825-8672-E32C22B24FF4}" presName="sibSpaceTwo" presStyleCnt="0"/>
      <dgm:spPr/>
    </dgm:pt>
    <dgm:pt modelId="{77B8D758-305C-40A3-BAD0-6A056365164A}" type="pres">
      <dgm:prSet presAssocID="{EA02BBFD-6113-4533-9A8E-E42C8913AC15}" presName="vertTwo" presStyleCnt="0"/>
      <dgm:spPr/>
    </dgm:pt>
    <dgm:pt modelId="{0F4D1DE9-E50A-4027-86FA-21C9A5C64224}" type="pres">
      <dgm:prSet presAssocID="{EA02BBFD-6113-4533-9A8E-E42C8913AC15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078C8B-2FF9-4D05-8B38-483D2DD1628E}" type="pres">
      <dgm:prSet presAssocID="{EA02BBFD-6113-4533-9A8E-E42C8913AC15}" presName="parTransTwo" presStyleCnt="0"/>
      <dgm:spPr/>
    </dgm:pt>
    <dgm:pt modelId="{ACD065D7-3682-44AF-8A25-E1B1637B712D}" type="pres">
      <dgm:prSet presAssocID="{EA02BBFD-6113-4533-9A8E-E42C8913AC15}" presName="horzTwo" presStyleCnt="0"/>
      <dgm:spPr/>
    </dgm:pt>
    <dgm:pt modelId="{478EA160-51ED-44EA-8FC6-E80AFE647FBB}" type="pres">
      <dgm:prSet presAssocID="{2ED95D7B-705E-43A2-A19D-E18ADF15FEB6}" presName="vertThree" presStyleCnt="0"/>
      <dgm:spPr/>
    </dgm:pt>
    <dgm:pt modelId="{14945BEA-4769-4AEB-A701-152F99C4F0F6}" type="pres">
      <dgm:prSet presAssocID="{2ED95D7B-705E-43A2-A19D-E18ADF15FEB6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415DAB-32DC-4B7D-A6D3-77629035936D}" type="pres">
      <dgm:prSet presAssocID="{2ED95D7B-705E-43A2-A19D-E18ADF15FEB6}" presName="horzThree" presStyleCnt="0"/>
      <dgm:spPr/>
    </dgm:pt>
    <dgm:pt modelId="{99F1F727-4ADA-4FAE-9AED-6A15E8516766}" type="pres">
      <dgm:prSet presAssocID="{669F47A1-A9CB-491B-A478-0FE19454BF30}" presName="sibSpaceThree" presStyleCnt="0"/>
      <dgm:spPr/>
    </dgm:pt>
    <dgm:pt modelId="{7422E64E-E34E-47A4-95E9-6886BDC9D34E}" type="pres">
      <dgm:prSet presAssocID="{275FCBC9-B414-46F5-9DE1-B4A9F4FBD090}" presName="vertThree" presStyleCnt="0"/>
      <dgm:spPr/>
    </dgm:pt>
    <dgm:pt modelId="{96A05B33-215B-4366-82CF-F531220A9BBD}" type="pres">
      <dgm:prSet presAssocID="{275FCBC9-B414-46F5-9DE1-B4A9F4FBD090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884334-9EF0-4CC2-BD96-06CD7F31B4B2}" type="pres">
      <dgm:prSet presAssocID="{275FCBC9-B414-46F5-9DE1-B4A9F4FBD090}" presName="horzThree" presStyleCnt="0"/>
      <dgm:spPr/>
    </dgm:pt>
  </dgm:ptLst>
  <dgm:cxnLst>
    <dgm:cxn modelId="{DE40B1B8-D0B1-4BBE-854B-5FF26BA6DFBB}" type="presOf" srcId="{25F88657-81CC-4EEA-B2E0-AAD7196CBF63}" destId="{2B56BE2F-9A0A-4C38-B937-63CBD272F837}" srcOrd="0" destOrd="0" presId="urn:microsoft.com/office/officeart/2005/8/layout/hierarchy4"/>
    <dgm:cxn modelId="{0D2101B5-543E-45AB-A28E-2D031315DF14}" type="presOf" srcId="{C0D8E580-8BBE-4884-99E1-02B63408F0A4}" destId="{5A9AC3EC-36FD-4A79-8E1E-7CF735338A25}" srcOrd="0" destOrd="0" presId="urn:microsoft.com/office/officeart/2005/8/layout/hierarchy4"/>
    <dgm:cxn modelId="{4F026DE3-EA6C-4793-9F01-987D5543EC95}" srcId="{2C4D32EB-11B2-4767-B407-2786DF031F29}" destId="{9FDE7DFA-1C40-4C93-BD0F-C049C59EF19B}" srcOrd="2" destOrd="0" parTransId="{8D952C32-7D14-4600-9D98-743753A2F93E}" sibTransId="{E856C2E3-2405-4578-A0EE-020D5CDECF51}"/>
    <dgm:cxn modelId="{EEE5B9CB-3319-410F-A300-432ABC0A6835}" type="presOf" srcId="{9FDE7DFA-1C40-4C93-BD0F-C049C59EF19B}" destId="{6065B6B2-4CE4-4FE3-979B-0C5BD9C99285}" srcOrd="0" destOrd="0" presId="urn:microsoft.com/office/officeart/2005/8/layout/hierarchy4"/>
    <dgm:cxn modelId="{5295A82F-4B84-42FD-AC19-015FEE834339}" srcId="{EA02BBFD-6113-4533-9A8E-E42C8913AC15}" destId="{275FCBC9-B414-46F5-9DE1-B4A9F4FBD090}" srcOrd="1" destOrd="0" parTransId="{1B2CDD4D-906B-455D-8C03-605F4346C1DF}" sibTransId="{E881B4F0-4C3C-4C73-BC73-7690924875E0}"/>
    <dgm:cxn modelId="{449B1418-8E11-4A0E-BE47-A55887F59E2A}" srcId="{25F88657-81CC-4EEA-B2E0-AAD7196CBF63}" destId="{2C4D32EB-11B2-4767-B407-2786DF031F29}" srcOrd="0" destOrd="0" parTransId="{96F0A9FF-BDDB-4E66-A9E5-07451CA6C534}" sibTransId="{13290649-AF6A-4EB8-8FAC-155430D49948}"/>
    <dgm:cxn modelId="{D8BC5645-4EFA-4D5F-BAFD-003B02D949B0}" type="presOf" srcId="{EA02BBFD-6113-4533-9A8E-E42C8913AC15}" destId="{0F4D1DE9-E50A-4027-86FA-21C9A5C64224}" srcOrd="0" destOrd="0" presId="urn:microsoft.com/office/officeart/2005/8/layout/hierarchy4"/>
    <dgm:cxn modelId="{07249DBF-30DF-4F17-9A8E-B235811FEFD0}" srcId="{2C4D32EB-11B2-4767-B407-2786DF031F29}" destId="{C0D8E580-8BBE-4884-99E1-02B63408F0A4}" srcOrd="1" destOrd="0" parTransId="{601A67D0-0A7E-4BFB-A07E-992717BEA4EC}" sibTransId="{766E6DC4-0595-4663-8324-4374D295488B}"/>
    <dgm:cxn modelId="{8FA8C538-AF46-431A-889E-9F5F505EE9D2}" type="presOf" srcId="{275FCBC9-B414-46F5-9DE1-B4A9F4FBD090}" destId="{96A05B33-215B-4366-82CF-F531220A9BBD}" srcOrd="0" destOrd="0" presId="urn:microsoft.com/office/officeart/2005/8/layout/hierarchy4"/>
    <dgm:cxn modelId="{7AC2506B-E2D4-4AFA-880E-CBBAEB0EC1FA}" type="presOf" srcId="{2C4D32EB-11B2-4767-B407-2786DF031F29}" destId="{C255B9A2-33CC-4338-B0F5-8C9795CC4BF9}" srcOrd="0" destOrd="0" presId="urn:microsoft.com/office/officeart/2005/8/layout/hierarchy4"/>
    <dgm:cxn modelId="{480A2B11-CAAA-4030-9F74-2C7D8AB074DF}" srcId="{EA02BBFD-6113-4533-9A8E-E42C8913AC15}" destId="{2ED95D7B-705E-43A2-A19D-E18ADF15FEB6}" srcOrd="0" destOrd="0" parTransId="{0CC93980-5169-4B3B-AE2C-76C27843BDAC}" sibTransId="{669F47A1-A9CB-491B-A478-0FE19454BF30}"/>
    <dgm:cxn modelId="{510BC2EC-0388-4E53-BD20-01E77B41AE66}" type="presOf" srcId="{2ED95D7B-705E-43A2-A19D-E18ADF15FEB6}" destId="{14945BEA-4769-4AEB-A701-152F99C4F0F6}" srcOrd="0" destOrd="0" presId="urn:microsoft.com/office/officeart/2005/8/layout/hierarchy4"/>
    <dgm:cxn modelId="{C00F027D-8B2C-4882-8E68-D41740DED656}" type="presOf" srcId="{D7C3D3E7-858D-4E09-87F7-5A9EBBCAD2F5}" destId="{BEF5EBF3-A121-4D0F-A85D-29111B43316E}" srcOrd="0" destOrd="0" presId="urn:microsoft.com/office/officeart/2005/8/layout/hierarchy4"/>
    <dgm:cxn modelId="{A6B85C07-6C2C-44C0-9C8D-C97FA2AD63A8}" srcId="{2C4D32EB-11B2-4767-B407-2786DF031F29}" destId="{EA02BBFD-6113-4533-9A8E-E42C8913AC15}" srcOrd="4" destOrd="0" parTransId="{D85C9F67-7F3C-468F-A38B-A43A834E7E03}" sibTransId="{9EEE0F90-D5E1-4868-9808-8C8B4ADB7CBD}"/>
    <dgm:cxn modelId="{D7774609-DA83-45CE-A053-2279C64E1225}" srcId="{2C4D32EB-11B2-4767-B407-2786DF031F29}" destId="{D7C3D3E7-858D-4E09-87F7-5A9EBBCAD2F5}" srcOrd="3" destOrd="0" parTransId="{3770A0F1-FAA3-4EEC-B93B-89BE1F337F72}" sibTransId="{05500868-4647-4825-8672-E32C22B24FF4}"/>
    <dgm:cxn modelId="{7B3CA306-FFFA-4AFD-B473-38A723075A45}" srcId="{2C4D32EB-11B2-4767-B407-2786DF031F29}" destId="{20483AA8-399B-4CFB-A493-BE22A2CD8167}" srcOrd="0" destOrd="0" parTransId="{B5ED712E-F4AF-4E7C-A5D0-4A62AB203210}" sibTransId="{6A7BF029-AE02-4AA2-A9BA-F86BDFEA127C}"/>
    <dgm:cxn modelId="{06FD9DED-DC8F-4E60-B768-4BA18A10B9B3}" type="presOf" srcId="{20483AA8-399B-4CFB-A493-BE22A2CD8167}" destId="{CE6B9C40-3267-4CBB-804D-9DD279329D0D}" srcOrd="0" destOrd="0" presId="urn:microsoft.com/office/officeart/2005/8/layout/hierarchy4"/>
    <dgm:cxn modelId="{74E76358-EAA5-4913-A9F6-8FB86F9F5F33}" type="presParOf" srcId="{2B56BE2F-9A0A-4C38-B937-63CBD272F837}" destId="{326D017C-2775-4BA1-84D3-8D88867BA8DB}" srcOrd="0" destOrd="0" presId="urn:microsoft.com/office/officeart/2005/8/layout/hierarchy4"/>
    <dgm:cxn modelId="{BAC9BDAE-5927-4770-A904-FA7E0BA497B7}" type="presParOf" srcId="{326D017C-2775-4BA1-84D3-8D88867BA8DB}" destId="{C255B9A2-33CC-4338-B0F5-8C9795CC4BF9}" srcOrd="0" destOrd="0" presId="urn:microsoft.com/office/officeart/2005/8/layout/hierarchy4"/>
    <dgm:cxn modelId="{466DFDC2-37B2-4F95-8BA0-9C24A9605A00}" type="presParOf" srcId="{326D017C-2775-4BA1-84D3-8D88867BA8DB}" destId="{BB01C583-1A76-4DAE-9E6A-CE71854A7621}" srcOrd="1" destOrd="0" presId="urn:microsoft.com/office/officeart/2005/8/layout/hierarchy4"/>
    <dgm:cxn modelId="{8F20811D-6AB7-4C73-BF74-4684939376C0}" type="presParOf" srcId="{326D017C-2775-4BA1-84D3-8D88867BA8DB}" destId="{C7561C82-6048-4897-820E-98BEADF1803F}" srcOrd="2" destOrd="0" presId="urn:microsoft.com/office/officeart/2005/8/layout/hierarchy4"/>
    <dgm:cxn modelId="{A9676547-F0B5-41FB-94DE-F24209FE95F9}" type="presParOf" srcId="{C7561C82-6048-4897-820E-98BEADF1803F}" destId="{64D582F6-652E-4F2F-AB86-17E66870F110}" srcOrd="0" destOrd="0" presId="urn:microsoft.com/office/officeart/2005/8/layout/hierarchy4"/>
    <dgm:cxn modelId="{6508A27B-23A4-46E0-9B43-2F236E2A11B1}" type="presParOf" srcId="{64D582F6-652E-4F2F-AB86-17E66870F110}" destId="{CE6B9C40-3267-4CBB-804D-9DD279329D0D}" srcOrd="0" destOrd="0" presId="urn:microsoft.com/office/officeart/2005/8/layout/hierarchy4"/>
    <dgm:cxn modelId="{FE5CED7D-39B2-4B08-854B-C10D35B560EF}" type="presParOf" srcId="{64D582F6-652E-4F2F-AB86-17E66870F110}" destId="{E2522A15-4CEB-4C19-B364-A660852DDD4F}" srcOrd="1" destOrd="0" presId="urn:microsoft.com/office/officeart/2005/8/layout/hierarchy4"/>
    <dgm:cxn modelId="{94A654D3-9F2B-4066-B3BC-5B0F2770DCFE}" type="presParOf" srcId="{C7561C82-6048-4897-820E-98BEADF1803F}" destId="{ECF1E030-C32B-479B-960F-BEF28ECC9FD8}" srcOrd="1" destOrd="0" presId="urn:microsoft.com/office/officeart/2005/8/layout/hierarchy4"/>
    <dgm:cxn modelId="{1A0727A3-17C5-47C7-878E-D6DD9DA05EEC}" type="presParOf" srcId="{C7561C82-6048-4897-820E-98BEADF1803F}" destId="{BE4457F7-005C-4CA1-BF9D-E3FA0E19CDAC}" srcOrd="2" destOrd="0" presId="urn:microsoft.com/office/officeart/2005/8/layout/hierarchy4"/>
    <dgm:cxn modelId="{E676186D-134C-4D9D-B6DD-2495A84630CB}" type="presParOf" srcId="{BE4457F7-005C-4CA1-BF9D-E3FA0E19CDAC}" destId="{5A9AC3EC-36FD-4A79-8E1E-7CF735338A25}" srcOrd="0" destOrd="0" presId="urn:microsoft.com/office/officeart/2005/8/layout/hierarchy4"/>
    <dgm:cxn modelId="{90C2A7F9-B3B9-4AD8-ADE0-8AA1B487A73A}" type="presParOf" srcId="{BE4457F7-005C-4CA1-BF9D-E3FA0E19CDAC}" destId="{3C41BC40-DDF3-4A7B-BE74-EF29D63AF967}" srcOrd="1" destOrd="0" presId="urn:microsoft.com/office/officeart/2005/8/layout/hierarchy4"/>
    <dgm:cxn modelId="{31559BA1-2E8D-4F04-9B9E-02D3B4ADE080}" type="presParOf" srcId="{C7561C82-6048-4897-820E-98BEADF1803F}" destId="{126F8D14-056F-438E-BC51-2094F1434072}" srcOrd="3" destOrd="0" presId="urn:microsoft.com/office/officeart/2005/8/layout/hierarchy4"/>
    <dgm:cxn modelId="{B86262C2-CA63-4A0A-B676-3666543780F6}" type="presParOf" srcId="{C7561C82-6048-4897-820E-98BEADF1803F}" destId="{1EEB4250-BEC3-42AD-9755-8B9554CB1553}" srcOrd="4" destOrd="0" presId="urn:microsoft.com/office/officeart/2005/8/layout/hierarchy4"/>
    <dgm:cxn modelId="{792563CD-C480-49CD-9E9B-60E36EB9C336}" type="presParOf" srcId="{1EEB4250-BEC3-42AD-9755-8B9554CB1553}" destId="{6065B6B2-4CE4-4FE3-979B-0C5BD9C99285}" srcOrd="0" destOrd="0" presId="urn:microsoft.com/office/officeart/2005/8/layout/hierarchy4"/>
    <dgm:cxn modelId="{34F9C04B-2962-4107-9114-4A29230A4DAC}" type="presParOf" srcId="{1EEB4250-BEC3-42AD-9755-8B9554CB1553}" destId="{AD1AEDB5-B6FF-4601-B039-2B7939390542}" srcOrd="1" destOrd="0" presId="urn:microsoft.com/office/officeart/2005/8/layout/hierarchy4"/>
    <dgm:cxn modelId="{486FA930-06BD-4EE8-BE31-34CB559962D3}" type="presParOf" srcId="{C7561C82-6048-4897-820E-98BEADF1803F}" destId="{92BD57D5-98E5-4CFD-AB3B-16920F8494BA}" srcOrd="5" destOrd="0" presId="urn:microsoft.com/office/officeart/2005/8/layout/hierarchy4"/>
    <dgm:cxn modelId="{91934DB0-8D4C-40A5-A10F-ABAB58D63B66}" type="presParOf" srcId="{C7561C82-6048-4897-820E-98BEADF1803F}" destId="{CA7C7C00-82CC-43EF-971A-09DAF13DB27A}" srcOrd="6" destOrd="0" presId="urn:microsoft.com/office/officeart/2005/8/layout/hierarchy4"/>
    <dgm:cxn modelId="{993590D8-D8D5-41AC-8533-B5F97C162EBC}" type="presParOf" srcId="{CA7C7C00-82CC-43EF-971A-09DAF13DB27A}" destId="{BEF5EBF3-A121-4D0F-A85D-29111B43316E}" srcOrd="0" destOrd="0" presId="urn:microsoft.com/office/officeart/2005/8/layout/hierarchy4"/>
    <dgm:cxn modelId="{2BE6A9F0-AFFD-4E2F-8169-502234414286}" type="presParOf" srcId="{CA7C7C00-82CC-43EF-971A-09DAF13DB27A}" destId="{C69DCF08-5B3E-4EF2-8E17-AF31F44FCA87}" srcOrd="1" destOrd="0" presId="urn:microsoft.com/office/officeart/2005/8/layout/hierarchy4"/>
    <dgm:cxn modelId="{F949B0A5-0280-49CF-9AED-B1044C78F2BE}" type="presParOf" srcId="{C7561C82-6048-4897-820E-98BEADF1803F}" destId="{8F483093-1734-4EFA-B19C-20E6C8FF6900}" srcOrd="7" destOrd="0" presId="urn:microsoft.com/office/officeart/2005/8/layout/hierarchy4"/>
    <dgm:cxn modelId="{00250079-22D7-494D-B06D-D93A3C0C6D37}" type="presParOf" srcId="{C7561C82-6048-4897-820E-98BEADF1803F}" destId="{77B8D758-305C-40A3-BAD0-6A056365164A}" srcOrd="8" destOrd="0" presId="urn:microsoft.com/office/officeart/2005/8/layout/hierarchy4"/>
    <dgm:cxn modelId="{3AD3C58F-A7B0-4DC0-8398-0D0C31ACAF28}" type="presParOf" srcId="{77B8D758-305C-40A3-BAD0-6A056365164A}" destId="{0F4D1DE9-E50A-4027-86FA-21C9A5C64224}" srcOrd="0" destOrd="0" presId="urn:microsoft.com/office/officeart/2005/8/layout/hierarchy4"/>
    <dgm:cxn modelId="{200BA191-FCD6-43F8-B8AB-21977DA0A3F8}" type="presParOf" srcId="{77B8D758-305C-40A3-BAD0-6A056365164A}" destId="{10078C8B-2FF9-4D05-8B38-483D2DD1628E}" srcOrd="1" destOrd="0" presId="urn:microsoft.com/office/officeart/2005/8/layout/hierarchy4"/>
    <dgm:cxn modelId="{6D1AFA3E-AA31-4422-82AD-7E66DC93479B}" type="presParOf" srcId="{77B8D758-305C-40A3-BAD0-6A056365164A}" destId="{ACD065D7-3682-44AF-8A25-E1B1637B712D}" srcOrd="2" destOrd="0" presId="urn:microsoft.com/office/officeart/2005/8/layout/hierarchy4"/>
    <dgm:cxn modelId="{80CD74E3-E679-4222-882F-5AE2B60A095D}" type="presParOf" srcId="{ACD065D7-3682-44AF-8A25-E1B1637B712D}" destId="{478EA160-51ED-44EA-8FC6-E80AFE647FBB}" srcOrd="0" destOrd="0" presId="urn:microsoft.com/office/officeart/2005/8/layout/hierarchy4"/>
    <dgm:cxn modelId="{3835E5AB-1663-4BD7-9A62-03CCA612465D}" type="presParOf" srcId="{478EA160-51ED-44EA-8FC6-E80AFE647FBB}" destId="{14945BEA-4769-4AEB-A701-152F99C4F0F6}" srcOrd="0" destOrd="0" presId="urn:microsoft.com/office/officeart/2005/8/layout/hierarchy4"/>
    <dgm:cxn modelId="{EE6D1468-8F7D-4427-BC03-E3CD2C0384EA}" type="presParOf" srcId="{478EA160-51ED-44EA-8FC6-E80AFE647FBB}" destId="{77415DAB-32DC-4B7D-A6D3-77629035936D}" srcOrd="1" destOrd="0" presId="urn:microsoft.com/office/officeart/2005/8/layout/hierarchy4"/>
    <dgm:cxn modelId="{B1204FA9-8573-458B-A293-39CA253782E0}" type="presParOf" srcId="{ACD065D7-3682-44AF-8A25-E1B1637B712D}" destId="{99F1F727-4ADA-4FAE-9AED-6A15E8516766}" srcOrd="1" destOrd="0" presId="urn:microsoft.com/office/officeart/2005/8/layout/hierarchy4"/>
    <dgm:cxn modelId="{1B5570A5-E066-45FC-B510-400FD578C7AA}" type="presParOf" srcId="{ACD065D7-3682-44AF-8A25-E1B1637B712D}" destId="{7422E64E-E34E-47A4-95E9-6886BDC9D34E}" srcOrd="2" destOrd="0" presId="urn:microsoft.com/office/officeart/2005/8/layout/hierarchy4"/>
    <dgm:cxn modelId="{557A6C8F-0959-4C50-A09E-A74A8B95AC26}" type="presParOf" srcId="{7422E64E-E34E-47A4-95E9-6886BDC9D34E}" destId="{96A05B33-215B-4366-82CF-F531220A9BBD}" srcOrd="0" destOrd="0" presId="urn:microsoft.com/office/officeart/2005/8/layout/hierarchy4"/>
    <dgm:cxn modelId="{04654901-B361-4C56-8B7F-2A82C5FDB7AD}" type="presParOf" srcId="{7422E64E-E34E-47A4-95E9-6886BDC9D34E}" destId="{DB884334-9EF0-4CC2-BD96-06CD7F31B4B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2D97B-30CE-4F41-8478-2103E611DF9B}" type="doc">
      <dgm:prSet loTypeId="urn:microsoft.com/office/officeart/2005/8/layout/target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5D90462-46ED-4AD9-8074-2782DA8CAD72}">
      <dgm:prSet phldrT="[Текст]" custT="1"/>
      <dgm:spPr/>
      <dgm:t>
        <a:bodyPr/>
        <a:lstStyle/>
        <a:p>
          <a:r>
            <a:rPr lang="ru-RU" sz="3200" b="1" dirty="0" smtClean="0"/>
            <a:t>Перевозка между субъектами</a:t>
          </a:r>
          <a:endParaRPr lang="ru-RU" sz="3200" b="1" dirty="0"/>
        </a:p>
      </dgm:t>
    </dgm:pt>
    <dgm:pt modelId="{E2B93C5C-FF1F-40C0-9B5F-FD78E0C915E3}" type="parTrans" cxnId="{D926E1EC-91D1-4698-A9BB-F4DE809D0FC8}">
      <dgm:prSet/>
      <dgm:spPr/>
      <dgm:t>
        <a:bodyPr/>
        <a:lstStyle/>
        <a:p>
          <a:endParaRPr lang="ru-RU"/>
        </a:p>
      </dgm:t>
    </dgm:pt>
    <dgm:pt modelId="{B31127AB-7EDD-4A89-999E-EF1F7E95638E}" type="sibTrans" cxnId="{D926E1EC-91D1-4698-A9BB-F4DE809D0FC8}">
      <dgm:prSet/>
      <dgm:spPr/>
      <dgm:t>
        <a:bodyPr/>
        <a:lstStyle/>
        <a:p>
          <a:endParaRPr lang="ru-RU"/>
        </a:p>
      </dgm:t>
    </dgm:pt>
    <dgm:pt modelId="{68420562-DF3F-4D43-BD5C-5621C2A95D4B}">
      <dgm:prSet phldrT="[Текст]"/>
      <dgm:spPr/>
      <dgm:t>
        <a:bodyPr/>
        <a:lstStyle/>
        <a:p>
          <a:r>
            <a:rPr lang="ru-RU" dirty="0" smtClean="0"/>
            <a:t>В управления (отделы) ГИБДД по месту начала перевозки</a:t>
          </a:r>
          <a:endParaRPr lang="ru-RU" dirty="0"/>
        </a:p>
      </dgm:t>
    </dgm:pt>
    <dgm:pt modelId="{74CB7C90-E94A-4611-9FC9-5628A91FA786}" type="parTrans" cxnId="{B420715F-2D0C-4D39-9B9C-455BD5509B58}">
      <dgm:prSet/>
      <dgm:spPr/>
      <dgm:t>
        <a:bodyPr/>
        <a:lstStyle/>
        <a:p>
          <a:endParaRPr lang="ru-RU"/>
        </a:p>
      </dgm:t>
    </dgm:pt>
    <dgm:pt modelId="{E85219D3-B469-479B-A3DB-48E0F353EB5B}" type="sibTrans" cxnId="{B420715F-2D0C-4D39-9B9C-455BD5509B58}">
      <dgm:prSet/>
      <dgm:spPr/>
      <dgm:t>
        <a:bodyPr/>
        <a:lstStyle/>
        <a:p>
          <a:endParaRPr lang="ru-RU"/>
        </a:p>
      </dgm:t>
    </dgm:pt>
    <dgm:pt modelId="{6B3AB115-3ACB-43D9-B20B-A3107841F38E}">
      <dgm:prSet phldrT="[Текст]" custT="1"/>
      <dgm:spPr/>
      <dgm:t>
        <a:bodyPr/>
        <a:lstStyle/>
        <a:p>
          <a:r>
            <a:rPr lang="ru-RU" sz="2400" b="1" dirty="0" smtClean="0"/>
            <a:t>Перевозка в границах субъекта между несколькими муниципальными образованиями </a:t>
          </a:r>
          <a:endParaRPr lang="ru-RU" sz="2400" b="1" dirty="0"/>
        </a:p>
      </dgm:t>
    </dgm:pt>
    <dgm:pt modelId="{2F73A1A4-1685-4A2C-8E8D-41A8CFC55803}" type="parTrans" cxnId="{AEEE2A91-3CCA-4550-828D-8990B90CEDBE}">
      <dgm:prSet/>
      <dgm:spPr/>
      <dgm:t>
        <a:bodyPr/>
        <a:lstStyle/>
        <a:p>
          <a:endParaRPr lang="ru-RU"/>
        </a:p>
      </dgm:t>
    </dgm:pt>
    <dgm:pt modelId="{FF2E39B9-D1C5-4979-AB2C-1924AE468D04}" type="sibTrans" cxnId="{AEEE2A91-3CCA-4550-828D-8990B90CEDBE}">
      <dgm:prSet/>
      <dgm:spPr/>
      <dgm:t>
        <a:bodyPr/>
        <a:lstStyle/>
        <a:p>
          <a:endParaRPr lang="ru-RU"/>
        </a:p>
      </dgm:t>
    </dgm:pt>
    <dgm:pt modelId="{37C11174-74D8-491F-B92C-62194C5F615B}">
      <dgm:prSet phldrT="[Текст]"/>
      <dgm:spPr/>
      <dgm:t>
        <a:bodyPr/>
        <a:lstStyle/>
        <a:p>
          <a:r>
            <a:rPr lang="ru-RU" dirty="0" smtClean="0"/>
            <a:t>В управление (отдел) ГИБДД по субъекту </a:t>
          </a:r>
          <a:endParaRPr lang="ru-RU" dirty="0"/>
        </a:p>
      </dgm:t>
    </dgm:pt>
    <dgm:pt modelId="{E7080DDB-BF2E-4209-97CF-95E1008EC4D6}" type="parTrans" cxnId="{F7A07970-77BD-4CAF-BBB7-897C688429E7}">
      <dgm:prSet/>
      <dgm:spPr/>
      <dgm:t>
        <a:bodyPr/>
        <a:lstStyle/>
        <a:p>
          <a:endParaRPr lang="ru-RU"/>
        </a:p>
      </dgm:t>
    </dgm:pt>
    <dgm:pt modelId="{F2BE066C-84AD-49E9-8C48-9C094835595F}" type="sibTrans" cxnId="{F7A07970-77BD-4CAF-BBB7-897C688429E7}">
      <dgm:prSet/>
      <dgm:spPr/>
      <dgm:t>
        <a:bodyPr/>
        <a:lstStyle/>
        <a:p>
          <a:endParaRPr lang="ru-RU"/>
        </a:p>
      </dgm:t>
    </dgm:pt>
    <dgm:pt modelId="{DA2E666F-FCAE-4FAA-8A7B-5B6FBBA2862B}">
      <dgm:prSet phldrT="[Текст]"/>
      <dgm:spPr/>
      <dgm:t>
        <a:bodyPr/>
        <a:lstStyle/>
        <a:p>
          <a:r>
            <a:rPr lang="ru-RU" b="1" dirty="0" smtClean="0"/>
            <a:t>Перевозка в границах муниципального образования</a:t>
          </a:r>
          <a:endParaRPr lang="ru-RU" b="1" dirty="0"/>
        </a:p>
      </dgm:t>
    </dgm:pt>
    <dgm:pt modelId="{44027EB7-F953-473A-960D-5842D1595702}" type="parTrans" cxnId="{9935DF98-DFAA-4025-9B0F-363761F69034}">
      <dgm:prSet/>
      <dgm:spPr/>
      <dgm:t>
        <a:bodyPr/>
        <a:lstStyle/>
        <a:p>
          <a:endParaRPr lang="ru-RU"/>
        </a:p>
      </dgm:t>
    </dgm:pt>
    <dgm:pt modelId="{B626E33E-07C3-4A6F-AE9D-07AFC1C59A3E}" type="sibTrans" cxnId="{9935DF98-DFAA-4025-9B0F-363761F69034}">
      <dgm:prSet/>
      <dgm:spPr/>
      <dgm:t>
        <a:bodyPr/>
        <a:lstStyle/>
        <a:p>
          <a:endParaRPr lang="ru-RU"/>
        </a:p>
      </dgm:t>
    </dgm:pt>
    <dgm:pt modelId="{3A51BA3D-96A8-44EC-892A-FF9E46F19F3C}">
      <dgm:prSet phldrT="[Текст]"/>
      <dgm:spPr/>
      <dgm:t>
        <a:bodyPr/>
        <a:lstStyle/>
        <a:p>
          <a:r>
            <a:rPr lang="ru-RU" dirty="0" smtClean="0"/>
            <a:t>в отделы  (отделения) ГИБДД территориального органа МВД России на районном (межрайонном) уровне.</a:t>
          </a:r>
          <a:endParaRPr lang="ru-RU" dirty="0"/>
        </a:p>
      </dgm:t>
    </dgm:pt>
    <dgm:pt modelId="{C8AB906D-18A5-441C-BFC3-0D24800A6AD7}" type="parTrans" cxnId="{27BF9501-91D1-48C3-8735-E46EEDD6F1A7}">
      <dgm:prSet/>
      <dgm:spPr/>
      <dgm:t>
        <a:bodyPr/>
        <a:lstStyle/>
        <a:p>
          <a:endParaRPr lang="ru-RU"/>
        </a:p>
      </dgm:t>
    </dgm:pt>
    <dgm:pt modelId="{52C2BAE9-6120-408D-BD9B-F1860E0E6388}" type="sibTrans" cxnId="{27BF9501-91D1-48C3-8735-E46EEDD6F1A7}">
      <dgm:prSet/>
      <dgm:spPr/>
      <dgm:t>
        <a:bodyPr/>
        <a:lstStyle/>
        <a:p>
          <a:endParaRPr lang="ru-RU"/>
        </a:p>
      </dgm:t>
    </dgm:pt>
    <dgm:pt modelId="{B7180D90-0576-436E-93CC-F3B370559730}" type="pres">
      <dgm:prSet presAssocID="{DE42D97B-30CE-4F41-8478-2103E611DF9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039FA7-0E1B-4595-B6C0-334F4EB790DE}" type="pres">
      <dgm:prSet presAssocID="{DE42D97B-30CE-4F41-8478-2103E611DF9B}" presName="outerBox" presStyleCnt="0"/>
      <dgm:spPr/>
    </dgm:pt>
    <dgm:pt modelId="{9639A0A4-B687-4831-A88B-ED6B584846B9}" type="pres">
      <dgm:prSet presAssocID="{DE42D97B-30CE-4F41-8478-2103E611DF9B}" presName="outerBoxParent" presStyleLbl="node1" presStyleIdx="0" presStyleCnt="3"/>
      <dgm:spPr/>
      <dgm:t>
        <a:bodyPr/>
        <a:lstStyle/>
        <a:p>
          <a:endParaRPr lang="ru-RU"/>
        </a:p>
      </dgm:t>
    </dgm:pt>
    <dgm:pt modelId="{CF381EAA-9220-45AC-A23C-07CFA230F51E}" type="pres">
      <dgm:prSet presAssocID="{DE42D97B-30CE-4F41-8478-2103E611DF9B}" presName="outerBoxChildren" presStyleCnt="0"/>
      <dgm:spPr/>
    </dgm:pt>
    <dgm:pt modelId="{052466BE-C8DD-4BF1-8C65-976C86EC1E78}" type="pres">
      <dgm:prSet presAssocID="{68420562-DF3F-4D43-BD5C-5621C2A95D4B}" presName="oChild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2877-BC26-482B-A39A-83F734D84668}" type="pres">
      <dgm:prSet presAssocID="{DE42D97B-30CE-4F41-8478-2103E611DF9B}" presName="middleBox" presStyleCnt="0"/>
      <dgm:spPr/>
    </dgm:pt>
    <dgm:pt modelId="{883A2C6A-E31D-437C-AF46-DC5114D80EC8}" type="pres">
      <dgm:prSet presAssocID="{DE42D97B-30CE-4F41-8478-2103E611DF9B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5206D248-C09E-45A7-A13D-37577166D296}" type="pres">
      <dgm:prSet presAssocID="{DE42D97B-30CE-4F41-8478-2103E611DF9B}" presName="middleBoxChildren" presStyleCnt="0"/>
      <dgm:spPr/>
    </dgm:pt>
    <dgm:pt modelId="{CB0EAB57-FEBE-469C-B531-529A82083B55}" type="pres">
      <dgm:prSet presAssocID="{37C11174-74D8-491F-B92C-62194C5F615B}" presName="mChild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A2880-7857-4D46-A5B4-2FAB08649A2E}" type="pres">
      <dgm:prSet presAssocID="{DE42D97B-30CE-4F41-8478-2103E611DF9B}" presName="centerBox" presStyleCnt="0"/>
      <dgm:spPr/>
    </dgm:pt>
    <dgm:pt modelId="{C2ACC5BF-E124-4EAB-94AB-99CD39624CAE}" type="pres">
      <dgm:prSet presAssocID="{DE42D97B-30CE-4F41-8478-2103E611DF9B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DA581A02-ACBE-431E-9784-321F9C0694C0}" type="pres">
      <dgm:prSet presAssocID="{DE42D97B-30CE-4F41-8478-2103E611DF9B}" presName="centerBoxChildren" presStyleCnt="0"/>
      <dgm:spPr/>
    </dgm:pt>
    <dgm:pt modelId="{F613C55C-FAFF-441D-8059-51018E57E338}" type="pres">
      <dgm:prSet presAssocID="{3A51BA3D-96A8-44EC-892A-FF9E46F19F3C}" presName="cChild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DEEBDF-9254-4EFE-8CF4-5D83BB7EEC95}" type="presOf" srcId="{DE42D97B-30CE-4F41-8478-2103E611DF9B}" destId="{B7180D90-0576-436E-93CC-F3B370559730}" srcOrd="0" destOrd="0" presId="urn:microsoft.com/office/officeart/2005/8/layout/target2"/>
    <dgm:cxn modelId="{B36CF900-A247-4D61-B89E-F69D6D4F8C18}" type="presOf" srcId="{68420562-DF3F-4D43-BD5C-5621C2A95D4B}" destId="{052466BE-C8DD-4BF1-8C65-976C86EC1E78}" srcOrd="0" destOrd="0" presId="urn:microsoft.com/office/officeart/2005/8/layout/target2"/>
    <dgm:cxn modelId="{D926E1EC-91D1-4698-A9BB-F4DE809D0FC8}" srcId="{DE42D97B-30CE-4F41-8478-2103E611DF9B}" destId="{15D90462-46ED-4AD9-8074-2782DA8CAD72}" srcOrd="0" destOrd="0" parTransId="{E2B93C5C-FF1F-40C0-9B5F-FD78E0C915E3}" sibTransId="{B31127AB-7EDD-4A89-999E-EF1F7E95638E}"/>
    <dgm:cxn modelId="{AEEE2A91-3CCA-4550-828D-8990B90CEDBE}" srcId="{DE42D97B-30CE-4F41-8478-2103E611DF9B}" destId="{6B3AB115-3ACB-43D9-B20B-A3107841F38E}" srcOrd="1" destOrd="0" parTransId="{2F73A1A4-1685-4A2C-8E8D-41A8CFC55803}" sibTransId="{FF2E39B9-D1C5-4979-AB2C-1924AE468D04}"/>
    <dgm:cxn modelId="{9FBF1A63-8826-4AB6-8309-605F124B61A1}" type="presOf" srcId="{6B3AB115-3ACB-43D9-B20B-A3107841F38E}" destId="{883A2C6A-E31D-437C-AF46-DC5114D80EC8}" srcOrd="0" destOrd="0" presId="urn:microsoft.com/office/officeart/2005/8/layout/target2"/>
    <dgm:cxn modelId="{FA9180E4-C81A-4DB8-ABAF-AE3FF7B78F39}" type="presOf" srcId="{15D90462-46ED-4AD9-8074-2782DA8CAD72}" destId="{9639A0A4-B687-4831-A88B-ED6B584846B9}" srcOrd="0" destOrd="0" presId="urn:microsoft.com/office/officeart/2005/8/layout/target2"/>
    <dgm:cxn modelId="{B420715F-2D0C-4D39-9B9C-455BD5509B58}" srcId="{15D90462-46ED-4AD9-8074-2782DA8CAD72}" destId="{68420562-DF3F-4D43-BD5C-5621C2A95D4B}" srcOrd="0" destOrd="0" parTransId="{74CB7C90-E94A-4611-9FC9-5628A91FA786}" sibTransId="{E85219D3-B469-479B-A3DB-48E0F353EB5B}"/>
    <dgm:cxn modelId="{3603A959-5390-48A7-A041-9FA7A4C70365}" type="presOf" srcId="{3A51BA3D-96A8-44EC-892A-FF9E46F19F3C}" destId="{F613C55C-FAFF-441D-8059-51018E57E338}" srcOrd="0" destOrd="0" presId="urn:microsoft.com/office/officeart/2005/8/layout/target2"/>
    <dgm:cxn modelId="{6DBFABD3-7828-48F4-A7AE-97258FB78981}" type="presOf" srcId="{DA2E666F-FCAE-4FAA-8A7B-5B6FBBA2862B}" destId="{C2ACC5BF-E124-4EAB-94AB-99CD39624CAE}" srcOrd="0" destOrd="0" presId="urn:microsoft.com/office/officeart/2005/8/layout/target2"/>
    <dgm:cxn modelId="{27BF9501-91D1-48C3-8735-E46EEDD6F1A7}" srcId="{DA2E666F-FCAE-4FAA-8A7B-5B6FBBA2862B}" destId="{3A51BA3D-96A8-44EC-892A-FF9E46F19F3C}" srcOrd="0" destOrd="0" parTransId="{C8AB906D-18A5-441C-BFC3-0D24800A6AD7}" sibTransId="{52C2BAE9-6120-408D-BD9B-F1860E0E6388}"/>
    <dgm:cxn modelId="{9935DF98-DFAA-4025-9B0F-363761F69034}" srcId="{DE42D97B-30CE-4F41-8478-2103E611DF9B}" destId="{DA2E666F-FCAE-4FAA-8A7B-5B6FBBA2862B}" srcOrd="2" destOrd="0" parTransId="{44027EB7-F953-473A-960D-5842D1595702}" sibTransId="{B626E33E-07C3-4A6F-AE9D-07AFC1C59A3E}"/>
    <dgm:cxn modelId="{1F5FCEB8-0A9A-4D9E-8EE8-33563D118EAF}" type="presOf" srcId="{37C11174-74D8-491F-B92C-62194C5F615B}" destId="{CB0EAB57-FEBE-469C-B531-529A82083B55}" srcOrd="0" destOrd="0" presId="urn:microsoft.com/office/officeart/2005/8/layout/target2"/>
    <dgm:cxn modelId="{F7A07970-77BD-4CAF-BBB7-897C688429E7}" srcId="{6B3AB115-3ACB-43D9-B20B-A3107841F38E}" destId="{37C11174-74D8-491F-B92C-62194C5F615B}" srcOrd="0" destOrd="0" parTransId="{E7080DDB-BF2E-4209-97CF-95E1008EC4D6}" sibTransId="{F2BE066C-84AD-49E9-8C48-9C094835595F}"/>
    <dgm:cxn modelId="{E5B2BFDF-CD48-4374-AC7E-212D7D91D8F5}" type="presParOf" srcId="{B7180D90-0576-436E-93CC-F3B370559730}" destId="{A5039FA7-0E1B-4595-B6C0-334F4EB790DE}" srcOrd="0" destOrd="0" presId="urn:microsoft.com/office/officeart/2005/8/layout/target2"/>
    <dgm:cxn modelId="{F072D22F-8BCD-4065-B019-F2C0F9C138F1}" type="presParOf" srcId="{A5039FA7-0E1B-4595-B6C0-334F4EB790DE}" destId="{9639A0A4-B687-4831-A88B-ED6B584846B9}" srcOrd="0" destOrd="0" presId="urn:microsoft.com/office/officeart/2005/8/layout/target2"/>
    <dgm:cxn modelId="{ACC9371A-E7A4-4794-933B-13935F11FC62}" type="presParOf" srcId="{A5039FA7-0E1B-4595-B6C0-334F4EB790DE}" destId="{CF381EAA-9220-45AC-A23C-07CFA230F51E}" srcOrd="1" destOrd="0" presId="urn:microsoft.com/office/officeart/2005/8/layout/target2"/>
    <dgm:cxn modelId="{F636F00A-8CE0-4533-BD76-0D2814D94AA5}" type="presParOf" srcId="{CF381EAA-9220-45AC-A23C-07CFA230F51E}" destId="{052466BE-C8DD-4BF1-8C65-976C86EC1E78}" srcOrd="0" destOrd="0" presId="urn:microsoft.com/office/officeart/2005/8/layout/target2"/>
    <dgm:cxn modelId="{15C92973-D5F6-4349-B916-03E5732423AF}" type="presParOf" srcId="{B7180D90-0576-436E-93CC-F3B370559730}" destId="{ED102877-BC26-482B-A39A-83F734D84668}" srcOrd="1" destOrd="0" presId="urn:microsoft.com/office/officeart/2005/8/layout/target2"/>
    <dgm:cxn modelId="{64E1FC2C-CC89-440A-B849-FE39BEB18641}" type="presParOf" srcId="{ED102877-BC26-482B-A39A-83F734D84668}" destId="{883A2C6A-E31D-437C-AF46-DC5114D80EC8}" srcOrd="0" destOrd="0" presId="urn:microsoft.com/office/officeart/2005/8/layout/target2"/>
    <dgm:cxn modelId="{B8A798CB-F724-4A2C-87C6-75CAB4A40573}" type="presParOf" srcId="{ED102877-BC26-482B-A39A-83F734D84668}" destId="{5206D248-C09E-45A7-A13D-37577166D296}" srcOrd="1" destOrd="0" presId="urn:microsoft.com/office/officeart/2005/8/layout/target2"/>
    <dgm:cxn modelId="{1B3B1924-1E7A-431C-A19C-FFEC386EE07F}" type="presParOf" srcId="{5206D248-C09E-45A7-A13D-37577166D296}" destId="{CB0EAB57-FEBE-469C-B531-529A82083B55}" srcOrd="0" destOrd="0" presId="urn:microsoft.com/office/officeart/2005/8/layout/target2"/>
    <dgm:cxn modelId="{DEC07D24-B55B-4076-9727-783D02E94E55}" type="presParOf" srcId="{B7180D90-0576-436E-93CC-F3B370559730}" destId="{54EA2880-7857-4D46-A5B4-2FAB08649A2E}" srcOrd="2" destOrd="0" presId="urn:microsoft.com/office/officeart/2005/8/layout/target2"/>
    <dgm:cxn modelId="{9C9C70C1-671A-4347-A121-AB691CE10629}" type="presParOf" srcId="{54EA2880-7857-4D46-A5B4-2FAB08649A2E}" destId="{C2ACC5BF-E124-4EAB-94AB-99CD39624CAE}" srcOrd="0" destOrd="0" presId="urn:microsoft.com/office/officeart/2005/8/layout/target2"/>
    <dgm:cxn modelId="{3A52A0A6-8898-4601-BED5-AEAEB9137968}" type="presParOf" srcId="{54EA2880-7857-4D46-A5B4-2FAB08649A2E}" destId="{DA581A02-ACBE-431E-9784-321F9C0694C0}" srcOrd="1" destOrd="0" presId="urn:microsoft.com/office/officeart/2005/8/layout/target2"/>
    <dgm:cxn modelId="{D9870823-7871-4EBF-8A72-506E361CDAE7}" type="presParOf" srcId="{DA581A02-ACBE-431E-9784-321F9C0694C0}" destId="{F613C55C-FAFF-441D-8059-51018E57E33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53E17-3F0D-45BF-AAB9-ADC27E04E64E}">
      <dsp:nvSpPr>
        <dsp:cNvPr id="0" name=""/>
        <dsp:cNvSpPr/>
      </dsp:nvSpPr>
      <dsp:spPr>
        <a:xfrm>
          <a:off x="2664325" y="1944194"/>
          <a:ext cx="2453163" cy="24531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Договор фрахтования, определяющий права и обязанности сторон</a:t>
          </a:r>
          <a:endParaRPr lang="ru-RU" sz="1900" kern="1200" dirty="0"/>
        </a:p>
      </dsp:txBody>
      <dsp:txXfrm>
        <a:off x="3023582" y="2303451"/>
        <a:ext cx="1734649" cy="1734649"/>
      </dsp:txXfrm>
    </dsp:sp>
    <dsp:sp modelId="{991F9391-8334-4656-BC92-846371BC5A76}">
      <dsp:nvSpPr>
        <dsp:cNvPr id="0" name=""/>
        <dsp:cNvSpPr/>
      </dsp:nvSpPr>
      <dsp:spPr>
        <a:xfrm rot="12965193">
          <a:off x="1123285" y="1468353"/>
          <a:ext cx="2021933" cy="69915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92355-459B-4002-9DC9-4F2444C799C6}">
      <dsp:nvSpPr>
        <dsp:cNvPr id="0" name=""/>
        <dsp:cNvSpPr/>
      </dsp:nvSpPr>
      <dsp:spPr>
        <a:xfrm>
          <a:off x="5338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Организатор перевозки (фрахтователь)</a:t>
          </a:r>
          <a:endParaRPr lang="ru-RU" sz="2300" kern="1200" dirty="0"/>
        </a:p>
      </dsp:txBody>
      <dsp:txXfrm>
        <a:off x="59945" y="310469"/>
        <a:ext cx="2221291" cy="1755190"/>
      </dsp:txXfrm>
    </dsp:sp>
    <dsp:sp modelId="{5ECAC680-503B-4739-9496-5F432C98E7B3}">
      <dsp:nvSpPr>
        <dsp:cNvPr id="0" name=""/>
        <dsp:cNvSpPr/>
      </dsp:nvSpPr>
      <dsp:spPr>
        <a:xfrm rot="19429131">
          <a:off x="4640900" y="1504559"/>
          <a:ext cx="2014748" cy="69915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9F605-76AD-474B-91CB-319A60CF69D2}">
      <dsp:nvSpPr>
        <dsp:cNvPr id="0" name=""/>
        <dsp:cNvSpPr/>
      </dsp:nvSpPr>
      <dsp:spPr>
        <a:xfrm>
          <a:off x="5436556" y="255862"/>
          <a:ext cx="2330505" cy="1864404"/>
        </a:xfrm>
        <a:prstGeom prst="roundRect">
          <a:avLst>
            <a:gd name="adj" fmla="val 10000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Перевозчик (фрахтовщик)</a:t>
          </a:r>
          <a:endParaRPr lang="ru-RU" sz="2300" kern="1200" dirty="0"/>
        </a:p>
      </dsp:txBody>
      <dsp:txXfrm>
        <a:off x="5491163" y="310469"/>
        <a:ext cx="2221291" cy="1755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5B9A2-33CC-4338-B0F5-8C9795CC4BF9}">
      <dsp:nvSpPr>
        <dsp:cNvPr id="0" name=""/>
        <dsp:cNvSpPr/>
      </dsp:nvSpPr>
      <dsp:spPr>
        <a:xfrm>
          <a:off x="0" y="93686"/>
          <a:ext cx="7769887" cy="520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Перечень документов</a:t>
          </a:r>
          <a:endParaRPr lang="ru-RU" sz="3600" kern="1200" dirty="0"/>
        </a:p>
      </dsp:txBody>
      <dsp:txXfrm>
        <a:off x="15233" y="108919"/>
        <a:ext cx="7739421" cy="489641"/>
      </dsp:txXfrm>
    </dsp:sp>
    <dsp:sp modelId="{CE6B9C40-3267-4CBB-804D-9DD279329D0D}">
      <dsp:nvSpPr>
        <dsp:cNvPr id="0" name=""/>
        <dsp:cNvSpPr/>
      </dsp:nvSpPr>
      <dsp:spPr>
        <a:xfrm>
          <a:off x="8840" y="692921"/>
          <a:ext cx="1215854" cy="3878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Список детей</a:t>
          </a:r>
          <a:endParaRPr lang="ru-RU" sz="3200" kern="1200" dirty="0"/>
        </a:p>
      </dsp:txBody>
      <dsp:txXfrm>
        <a:off x="44451" y="728532"/>
        <a:ext cx="1144632" cy="3807614"/>
      </dsp:txXfrm>
    </dsp:sp>
    <dsp:sp modelId="{5A9AC3EC-36FD-4A79-8E1E-7CF735338A25}">
      <dsp:nvSpPr>
        <dsp:cNvPr id="0" name=""/>
        <dsp:cNvSpPr/>
      </dsp:nvSpPr>
      <dsp:spPr>
        <a:xfrm>
          <a:off x="1353344" y="685054"/>
          <a:ext cx="1215854" cy="3878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Список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сопровождающих</a:t>
          </a:r>
          <a:endParaRPr lang="ru-RU" sz="2800" kern="1200" dirty="0"/>
        </a:p>
      </dsp:txBody>
      <dsp:txXfrm>
        <a:off x="1388955" y="720665"/>
        <a:ext cx="1144632" cy="3807614"/>
      </dsp:txXfrm>
    </dsp:sp>
    <dsp:sp modelId="{6065B6B2-4CE4-4FE3-979B-0C5BD9C99285}">
      <dsp:nvSpPr>
        <dsp:cNvPr id="0" name=""/>
        <dsp:cNvSpPr/>
      </dsp:nvSpPr>
      <dsp:spPr>
        <a:xfrm>
          <a:off x="2644812" y="692921"/>
          <a:ext cx="1215854" cy="3878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График движения и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 схема маршрута</a:t>
          </a:r>
          <a:endParaRPr lang="ru-RU" sz="2800" kern="1200" dirty="0"/>
        </a:p>
      </dsp:txBody>
      <dsp:txXfrm>
        <a:off x="2680423" y="728532"/>
        <a:ext cx="1144632" cy="3807614"/>
      </dsp:txXfrm>
    </dsp:sp>
    <dsp:sp modelId="{BEF5EBF3-A121-4D0F-A85D-29111B43316E}">
      <dsp:nvSpPr>
        <dsp:cNvPr id="0" name=""/>
        <dsp:cNvSpPr/>
      </dsp:nvSpPr>
      <dsp:spPr>
        <a:xfrm>
          <a:off x="3962798" y="692921"/>
          <a:ext cx="1215854" cy="3878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vert270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Сведения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о водителе (водителях)</a:t>
          </a:r>
          <a:endParaRPr lang="ru-RU" sz="2400" kern="1200" dirty="0"/>
        </a:p>
      </dsp:txBody>
      <dsp:txXfrm>
        <a:off x="3998409" y="728532"/>
        <a:ext cx="1144632" cy="3807614"/>
      </dsp:txXfrm>
    </dsp:sp>
    <dsp:sp modelId="{0F4D1DE9-E50A-4027-86FA-21C9A5C64224}">
      <dsp:nvSpPr>
        <dsp:cNvPr id="0" name=""/>
        <dsp:cNvSpPr/>
      </dsp:nvSpPr>
      <dsp:spPr>
        <a:xfrm>
          <a:off x="5280785" y="692921"/>
          <a:ext cx="2482774" cy="1812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 случае нахождения детей в пути более 3 часов </a:t>
          </a:r>
          <a:endParaRPr lang="ru-RU" sz="2700" kern="1200" dirty="0"/>
        </a:p>
      </dsp:txBody>
      <dsp:txXfrm>
        <a:off x="5333878" y="746014"/>
        <a:ext cx="2376588" cy="1706540"/>
      </dsp:txXfrm>
    </dsp:sp>
    <dsp:sp modelId="{14945BEA-4769-4AEB-A701-152F99C4F0F6}">
      <dsp:nvSpPr>
        <dsp:cNvPr id="0" name=""/>
        <dsp:cNvSpPr/>
      </dsp:nvSpPr>
      <dsp:spPr>
        <a:xfrm>
          <a:off x="5280785" y="2678219"/>
          <a:ext cx="1215854" cy="18127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Список набора пищевых продуктов</a:t>
          </a:r>
          <a:endParaRPr lang="ru-RU" sz="1100" kern="1200" dirty="0"/>
        </a:p>
      </dsp:txBody>
      <dsp:txXfrm>
        <a:off x="5316396" y="2713830"/>
        <a:ext cx="1144632" cy="1741504"/>
      </dsp:txXfrm>
    </dsp:sp>
    <dsp:sp modelId="{96A05B33-215B-4366-82CF-F531220A9BBD}">
      <dsp:nvSpPr>
        <dsp:cNvPr id="0" name=""/>
        <dsp:cNvSpPr/>
      </dsp:nvSpPr>
      <dsp:spPr>
        <a:xfrm>
          <a:off x="6547705" y="2678219"/>
          <a:ext cx="1215854" cy="18127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Сведения о медработниках (при перевозке в составе организованной колонны)</a:t>
          </a:r>
          <a:endParaRPr lang="ru-RU" sz="1100" kern="1200" dirty="0"/>
        </a:p>
      </dsp:txBody>
      <dsp:txXfrm>
        <a:off x="6583316" y="2713830"/>
        <a:ext cx="1144632" cy="1741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9A0A4-B687-4831-A88B-ED6B584846B9}">
      <dsp:nvSpPr>
        <dsp:cNvPr id="0" name=""/>
        <dsp:cNvSpPr/>
      </dsp:nvSpPr>
      <dsp:spPr>
        <a:xfrm>
          <a:off x="0" y="0"/>
          <a:ext cx="8496944" cy="5005536"/>
        </a:xfrm>
        <a:prstGeom prst="roundRect">
          <a:avLst>
            <a:gd name="adj" fmla="val 8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3884852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Перевозка между субъектами</a:t>
          </a:r>
          <a:endParaRPr lang="ru-RU" sz="3200" b="1" kern="1200" dirty="0"/>
        </a:p>
      </dsp:txBody>
      <dsp:txXfrm>
        <a:off x="124616" y="124616"/>
        <a:ext cx="8247712" cy="4756304"/>
      </dsp:txXfrm>
    </dsp:sp>
    <dsp:sp modelId="{052466BE-C8DD-4BF1-8C65-976C86EC1E78}">
      <dsp:nvSpPr>
        <dsp:cNvPr id="0" name=""/>
        <dsp:cNvSpPr/>
      </dsp:nvSpPr>
      <dsp:spPr>
        <a:xfrm>
          <a:off x="212423" y="1251384"/>
          <a:ext cx="1274541" cy="350387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управления (отделы) ГИБДД по месту начала перевозки</a:t>
          </a:r>
          <a:endParaRPr lang="ru-RU" sz="1500" kern="1200" dirty="0"/>
        </a:p>
      </dsp:txBody>
      <dsp:txXfrm>
        <a:off x="251620" y="1290581"/>
        <a:ext cx="1196147" cy="3425481"/>
      </dsp:txXfrm>
    </dsp:sp>
    <dsp:sp modelId="{883A2C6A-E31D-437C-AF46-DC5114D80EC8}">
      <dsp:nvSpPr>
        <dsp:cNvPr id="0" name=""/>
        <dsp:cNvSpPr/>
      </dsp:nvSpPr>
      <dsp:spPr>
        <a:xfrm>
          <a:off x="1699388" y="1251384"/>
          <a:ext cx="6585131" cy="3503875"/>
        </a:xfrm>
        <a:prstGeom prst="roundRect">
          <a:avLst>
            <a:gd name="adj" fmla="val 10500"/>
          </a:avLst>
        </a:prstGeom>
        <a:solidFill>
          <a:schemeClr val="accent4">
            <a:hueOff val="10211518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2224961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Перевозка в границах субъекта между несколькими муниципальными образованиями </a:t>
          </a:r>
          <a:endParaRPr lang="ru-RU" sz="2400" b="1" kern="1200" dirty="0"/>
        </a:p>
      </dsp:txBody>
      <dsp:txXfrm>
        <a:off x="1807144" y="1359140"/>
        <a:ext cx="6369619" cy="3288363"/>
      </dsp:txXfrm>
    </dsp:sp>
    <dsp:sp modelId="{CB0EAB57-FEBE-469C-B531-529A82083B55}">
      <dsp:nvSpPr>
        <dsp:cNvPr id="0" name=""/>
        <dsp:cNvSpPr/>
      </dsp:nvSpPr>
      <dsp:spPr>
        <a:xfrm>
          <a:off x="1864017" y="2477740"/>
          <a:ext cx="1317026" cy="201472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211518"/>
              <a:satOff val="-11993"/>
              <a:lumOff val="4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управление (отдел) ГИБДД по субъекту </a:t>
          </a:r>
          <a:endParaRPr lang="ru-RU" sz="1500" kern="1200" dirty="0"/>
        </a:p>
      </dsp:txBody>
      <dsp:txXfrm>
        <a:off x="1904520" y="2518243"/>
        <a:ext cx="1236020" cy="1933722"/>
      </dsp:txXfrm>
    </dsp:sp>
    <dsp:sp modelId="{C2ACC5BF-E124-4EAB-94AB-99CD39624CAE}">
      <dsp:nvSpPr>
        <dsp:cNvPr id="0" name=""/>
        <dsp:cNvSpPr/>
      </dsp:nvSpPr>
      <dsp:spPr>
        <a:xfrm>
          <a:off x="3356292" y="2502768"/>
          <a:ext cx="4715803" cy="2002214"/>
        </a:xfrm>
        <a:prstGeom prst="roundRect">
          <a:avLst>
            <a:gd name="adj" fmla="val 10500"/>
          </a:avLst>
        </a:prstGeom>
        <a:solidFill>
          <a:schemeClr val="accent4">
            <a:hueOff val="20423036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1130139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Перевозка в границах муниципального образования</a:t>
          </a:r>
          <a:endParaRPr lang="ru-RU" sz="2300" b="1" kern="1200" dirty="0"/>
        </a:p>
      </dsp:txBody>
      <dsp:txXfrm>
        <a:off x="3417867" y="2564343"/>
        <a:ext cx="4592653" cy="1879064"/>
      </dsp:txXfrm>
    </dsp:sp>
    <dsp:sp modelId="{F613C55C-FAFF-441D-8059-51018E57E338}">
      <dsp:nvSpPr>
        <dsp:cNvPr id="0" name=""/>
        <dsp:cNvSpPr/>
      </dsp:nvSpPr>
      <dsp:spPr>
        <a:xfrm>
          <a:off x="3474187" y="3403764"/>
          <a:ext cx="4480013" cy="90099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6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 отделы  (отделения) ГИБДД территориального органа МВД России на районном (межрайонном) уровне.</a:t>
          </a:r>
          <a:endParaRPr lang="ru-RU" sz="1500" kern="1200" dirty="0"/>
        </a:p>
      </dsp:txBody>
      <dsp:txXfrm>
        <a:off x="3501896" y="3431473"/>
        <a:ext cx="4424595" cy="845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4/9/2014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Пошаговая инструкция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ОРГАНИЗАЦИЯ ПЕРЕВОЗКИ ГРУППЫ ДЕТЕЙ АВТОБУСАМИ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3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8501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3200" b="1" dirty="0" smtClean="0"/>
              <a:t>Шаг 1. Заключение договора фрахтования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55072297"/>
              </p:ext>
            </p:extLst>
          </p:nvPr>
        </p:nvGraphicFramePr>
        <p:xfrm>
          <a:off x="971600" y="1412776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ая прямоугольная выноска 7"/>
          <p:cNvSpPr/>
          <p:nvPr/>
        </p:nvSpPr>
        <p:spPr>
          <a:xfrm>
            <a:off x="6472403" y="4725144"/>
            <a:ext cx="2213505" cy="1584176"/>
          </a:xfrm>
          <a:prstGeom prst="wedgeRoundRectCallout">
            <a:avLst>
              <a:gd name="adj1" fmla="val -20439"/>
              <a:gd name="adj2" fmla="val -880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 наличии собственного автобуса - переходим сразу к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шагу 2</a:t>
            </a:r>
            <a:endParaRPr lang="ru-RU" altLang="zh-CN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6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36904" cy="10081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Шаг 2. Подготовка необходимых документов</a:t>
            </a: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23733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09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/>
              <a:t>Шаг 3. Подача заявки на сопровождение не менее чем за 10 дней до начала перевозки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9440854"/>
              </p:ext>
            </p:extLst>
          </p:nvPr>
        </p:nvGraphicFramePr>
        <p:xfrm>
          <a:off x="395536" y="1447800"/>
          <a:ext cx="8496944" cy="5005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312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992" y="1124744"/>
            <a:ext cx="331236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Наличие документов предусмотренных Правилами организованной перевозки группы детей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3" y="2132856"/>
            <a:ext cx="3312368" cy="1439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Проверка сведений о водителе на предмет стажа по категории «Д» и привлечения к административной ответственности 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69763" y="3942294"/>
            <a:ext cx="33123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Факт и сроки прохождение технического осмотра автобусов, заявленных для перевозки детей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69763" y="5869686"/>
            <a:ext cx="3312368" cy="7665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сопровождения </a:t>
            </a:r>
            <a:r>
              <a:rPr lang="ru-RU" sz="1200" dirty="0" smtClean="0"/>
              <a:t>автобусов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69763" y="4797152"/>
            <a:ext cx="3312368" cy="7791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График движение на предмет соблюдения водителем режима труда и отдыха и ограничений на движение в ночное время (с 23.00 до 6.00)  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76255" y="5867430"/>
            <a:ext cx="1872207" cy="6775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Решение о сопровождении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80434" y="4776944"/>
            <a:ext cx="1868029" cy="787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Уведомление об отказе в сопровождении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189596" y="568502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96575" y="6128834"/>
            <a:ext cx="414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Да</a:t>
            </a:r>
            <a:endParaRPr lang="ru-RU" sz="1400" b="1" dirty="0"/>
          </a:p>
        </p:txBody>
      </p:sp>
      <p:cxnSp>
        <p:nvCxnSpPr>
          <p:cNvPr id="30" name="Прямая со стрелкой 29"/>
          <p:cNvCxnSpPr>
            <a:stCxn id="16" idx="2"/>
            <a:endCxn id="17" idx="0"/>
          </p:cNvCxnSpPr>
          <p:nvPr/>
        </p:nvCxnSpPr>
        <p:spPr>
          <a:xfrm flipH="1">
            <a:off x="2225947" y="1844824"/>
            <a:ext cx="2229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876256" y="1844824"/>
            <a:ext cx="1944216" cy="19447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Запрет на перевозку. Предписание (представление) на устранение недостатков</a:t>
            </a:r>
            <a:endParaRPr lang="ru-RU" dirty="0"/>
          </a:p>
        </p:txBody>
      </p:sp>
      <p:cxnSp>
        <p:nvCxnSpPr>
          <p:cNvPr id="52" name="Соединительная линия уступом 51"/>
          <p:cNvCxnSpPr>
            <a:stCxn id="17" idx="3"/>
            <a:endCxn id="48" idx="1"/>
          </p:cNvCxnSpPr>
          <p:nvPr/>
        </p:nvCxnSpPr>
        <p:spPr>
          <a:xfrm flipV="1">
            <a:off x="3882131" y="2817193"/>
            <a:ext cx="2994125" cy="3519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82560" y="2256497"/>
            <a:ext cx="106550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Нет стажа, водитель привлекался</a:t>
            </a:r>
            <a:endParaRPr lang="ru-RU" sz="1050" dirty="0"/>
          </a:p>
        </p:txBody>
      </p:sp>
      <p:cxnSp>
        <p:nvCxnSpPr>
          <p:cNvPr id="57" name="Прямая со стрелкой 56"/>
          <p:cNvCxnSpPr>
            <a:stCxn id="17" idx="2"/>
            <a:endCxn id="18" idx="0"/>
          </p:cNvCxnSpPr>
          <p:nvPr/>
        </p:nvCxnSpPr>
        <p:spPr>
          <a:xfrm>
            <a:off x="2225947" y="3571921"/>
            <a:ext cx="0" cy="3703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3" idx="1"/>
          </p:cNvCxnSpPr>
          <p:nvPr/>
        </p:nvCxnSpPr>
        <p:spPr>
          <a:xfrm flipV="1">
            <a:off x="3884360" y="6206226"/>
            <a:ext cx="2991895" cy="27011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96575" y="1619508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4" name="Соединительная линия уступом 73"/>
          <p:cNvCxnSpPr>
            <a:stCxn id="18" idx="3"/>
            <a:endCxn id="48" idx="1"/>
          </p:cNvCxnSpPr>
          <p:nvPr/>
        </p:nvCxnSpPr>
        <p:spPr>
          <a:xfrm flipV="1">
            <a:off x="3882131" y="2817193"/>
            <a:ext cx="2994125" cy="141313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445788" y="3757107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16" idx="3"/>
            <a:endCxn id="48" idx="1"/>
          </p:cNvCxnSpPr>
          <p:nvPr/>
        </p:nvCxnSpPr>
        <p:spPr>
          <a:xfrm>
            <a:off x="3884360" y="1484784"/>
            <a:ext cx="2991896" cy="133240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5" idx="3"/>
            <a:endCxn id="48" idx="1"/>
          </p:cNvCxnSpPr>
          <p:nvPr/>
        </p:nvCxnSpPr>
        <p:spPr>
          <a:xfrm flipV="1">
            <a:off x="3882131" y="2817193"/>
            <a:ext cx="2994125" cy="236952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407437" y="4612486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89" name="Соединительная линия уступом 88"/>
          <p:cNvCxnSpPr/>
          <p:nvPr/>
        </p:nvCxnSpPr>
        <p:spPr>
          <a:xfrm flipV="1">
            <a:off x="3884360" y="5301208"/>
            <a:ext cx="2991896" cy="75314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18" idx="2"/>
            <a:endCxn id="55" idx="0"/>
          </p:cNvCxnSpPr>
          <p:nvPr/>
        </p:nvCxnSpPr>
        <p:spPr>
          <a:xfrm>
            <a:off x="2225947" y="4518358"/>
            <a:ext cx="0" cy="278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55" idx="2"/>
            <a:endCxn id="19" idx="0"/>
          </p:cNvCxnSpPr>
          <p:nvPr/>
        </p:nvCxnSpPr>
        <p:spPr>
          <a:xfrm>
            <a:off x="2225947" y="5576273"/>
            <a:ext cx="0" cy="293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527824" y="18041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2476497" y="357192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2411760" y="44377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2316067" y="55680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275" y="116632"/>
            <a:ext cx="8264197" cy="89561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/>
              <a:t>Шаг 4. Принятие решения Госавтоинспекцией о сопровождении автобуса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3835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04" y="2574707"/>
            <a:ext cx="1916832" cy="19168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2800" b="1" dirty="0" smtClean="0"/>
              <a:t>Шаг 5. Осуществление перевозки с соблюдением установленных требований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71700" y="1447800"/>
            <a:ext cx="6948772" cy="486152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Транспортным средствам, осуществляющим организованные перевозки групп детей вне населенных пунктов разрешается движение со скоростью не более 60 км/ч 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ночное время (с 23 часов до 6 часов) допускается организованная перевозка группы детей к железнодорожным вокзалам, аэропортам и от них, а также завершение организованной перевозки группы детей (доставка до конечного пункта назначения, определенного графиком движения, или до места ночлега) при незапланированном отклонении от графика движения (при задержке в пути).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23 часов расстояние перевозки не должно превышать 50 километров.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1224136" cy="122413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431540" y="4293096"/>
            <a:ext cx="1440160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23.00 – 6.00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7564" y="5600519"/>
            <a:ext cx="1008112" cy="432048"/>
          </a:xfrm>
          <a:prstGeom prst="roundRect">
            <a:avLst/>
          </a:prstGeom>
          <a:solidFill>
            <a:srgbClr val="00B0F0"/>
          </a:solidFill>
          <a:ln cmpd="dbl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506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149</TotalTime>
  <Words>383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ОРГАНИЗАЦИЯ ПЕРЕВОЗКИ ГРУППЫ ДЕТЕЙ АВТОБУСАМИ</vt:lpstr>
      <vt:lpstr>Шаг 1. Заключение договора фрахтования</vt:lpstr>
      <vt:lpstr>Шаг 2. Подготовка необходимых документов</vt:lpstr>
      <vt:lpstr>Шаг 3. Подача заявки на сопровождение не менее чем за 10 дней до начала перевозки</vt:lpstr>
      <vt:lpstr>Шаг 4. Принятие решения Госавтоинспекцией о сопровождении автобуса</vt:lpstr>
      <vt:lpstr>Шаг 5. Осуществление перевозки с соблюдением установленных требований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ПЕРЕВОЗКИ ГРУППЫ ДЕТЕЙ АВТОБУСАМИ</dc:title>
  <dc:creator>Роман Самсонов</dc:creator>
  <cp:lastModifiedBy>Роман Самсонов</cp:lastModifiedBy>
  <cp:revision>9</cp:revision>
  <dcterms:created xsi:type="dcterms:W3CDTF">2014-03-25T11:27:40Z</dcterms:created>
  <dcterms:modified xsi:type="dcterms:W3CDTF">2014-04-09T06:44:08Z</dcterms:modified>
</cp:coreProperties>
</file>