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График движения и</a:t>
          </a:r>
        </a:p>
        <a:p>
          <a:r>
            <a:rPr lang="ru-RU" sz="2800" dirty="0" smtClean="0"/>
            <a:t> схема маршрута</a:t>
          </a:r>
          <a:endParaRPr lang="ru-RU" sz="28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ED95D7B-705E-43A2-A19D-E18ADF15FEB6}">
      <dgm:prSet/>
      <dgm:spPr/>
      <dgm:t>
        <a:bodyPr/>
        <a:lstStyle/>
        <a:p>
          <a:r>
            <a:rPr lang="ru-RU" dirty="0" smtClean="0"/>
            <a:t>Список набора пищевых продуктов</a:t>
          </a:r>
          <a:endParaRPr lang="ru-RU" dirty="0"/>
        </a:p>
      </dgm:t>
    </dgm:pt>
    <dgm:pt modelId="{0CC93980-5169-4B3B-AE2C-76C27843BDAC}" type="parTrans" cxnId="{480A2B11-CAAA-4030-9F74-2C7D8AB074DF}">
      <dgm:prSet/>
      <dgm:spPr/>
      <dgm:t>
        <a:bodyPr/>
        <a:lstStyle/>
        <a:p>
          <a:endParaRPr lang="ru-RU"/>
        </a:p>
      </dgm:t>
    </dgm:pt>
    <dgm:pt modelId="{669F47A1-A9CB-491B-A478-0FE19454BF30}" type="sibTrans" cxnId="{480A2B11-CAAA-4030-9F74-2C7D8AB074DF}">
      <dgm:prSet/>
      <dgm:spPr/>
      <dgm:t>
        <a:bodyPr/>
        <a:lstStyle/>
        <a:p>
          <a:endParaRPr lang="ru-RU"/>
        </a:p>
      </dgm:t>
    </dgm:pt>
    <dgm:pt modelId="{275FCBC9-B414-46F5-9DE1-B4A9F4FBD090}">
      <dgm:prSet/>
      <dgm:spPr/>
      <dgm:t>
        <a:bodyPr/>
        <a:lstStyle/>
        <a:p>
          <a:r>
            <a:rPr lang="ru-RU" dirty="0" smtClean="0"/>
            <a:t>Сведения о медработниках (при перевозке в составе организованной колонны)</a:t>
          </a:r>
          <a:endParaRPr lang="ru-RU" dirty="0"/>
        </a:p>
      </dgm:t>
    </dgm:pt>
    <dgm:pt modelId="{1B2CDD4D-906B-455D-8C03-605F4346C1DF}" type="parTrans" cxnId="{5295A82F-4B84-42FD-AC19-015FEE834339}">
      <dgm:prSet/>
      <dgm:spPr/>
      <dgm:t>
        <a:bodyPr/>
        <a:lstStyle/>
        <a:p>
          <a:endParaRPr lang="ru-RU"/>
        </a:p>
      </dgm:t>
    </dgm:pt>
    <dgm:pt modelId="{E881B4F0-4C3C-4C73-BC73-7690924875E0}" type="sibTrans" cxnId="{5295A82F-4B84-42FD-AC19-015FEE834339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EA02BBFD-6113-4533-9A8E-E42C8913AC15}">
      <dgm:prSet/>
      <dgm:spPr/>
      <dgm:t>
        <a:bodyPr/>
        <a:lstStyle/>
        <a:p>
          <a:r>
            <a:rPr lang="ru-RU" dirty="0" smtClean="0"/>
            <a:t>В случае нахождения детей в пути более 3 часов </a:t>
          </a:r>
          <a:endParaRPr lang="ru-RU" dirty="0"/>
        </a:p>
      </dgm:t>
    </dgm:pt>
    <dgm:pt modelId="{D85C9F67-7F3C-468F-A38B-A43A834E7E03}" type="parTrans" cxnId="{A6B85C07-6C2C-44C0-9C8D-C97FA2AD63A8}">
      <dgm:prSet/>
      <dgm:spPr/>
      <dgm:t>
        <a:bodyPr/>
        <a:lstStyle/>
        <a:p>
          <a:endParaRPr lang="ru-RU"/>
        </a:p>
      </dgm:t>
    </dgm:pt>
    <dgm:pt modelId="{9EEE0F90-D5E1-4868-9808-8C8B4ADB7CBD}" type="sibTrans" cxnId="{A6B85C07-6C2C-44C0-9C8D-C97FA2AD63A8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5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77B8D758-305C-40A3-BAD0-6A056365164A}" type="pres">
      <dgm:prSet presAssocID="{EA02BBFD-6113-4533-9A8E-E42C8913AC15}" presName="vertTwo" presStyleCnt="0"/>
      <dgm:spPr/>
    </dgm:pt>
    <dgm:pt modelId="{0F4D1DE9-E50A-4027-86FA-21C9A5C64224}" type="pres">
      <dgm:prSet presAssocID="{EA02BBFD-6113-4533-9A8E-E42C8913AC15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078C8B-2FF9-4D05-8B38-483D2DD1628E}" type="pres">
      <dgm:prSet presAssocID="{EA02BBFD-6113-4533-9A8E-E42C8913AC15}" presName="parTransTwo" presStyleCnt="0"/>
      <dgm:spPr/>
    </dgm:pt>
    <dgm:pt modelId="{ACD065D7-3682-44AF-8A25-E1B1637B712D}" type="pres">
      <dgm:prSet presAssocID="{EA02BBFD-6113-4533-9A8E-E42C8913AC15}" presName="horzTwo" presStyleCnt="0"/>
      <dgm:spPr/>
    </dgm:pt>
    <dgm:pt modelId="{478EA160-51ED-44EA-8FC6-E80AFE647FBB}" type="pres">
      <dgm:prSet presAssocID="{2ED95D7B-705E-43A2-A19D-E18ADF15FEB6}" presName="vertThree" presStyleCnt="0"/>
      <dgm:spPr/>
    </dgm:pt>
    <dgm:pt modelId="{14945BEA-4769-4AEB-A701-152F99C4F0F6}" type="pres">
      <dgm:prSet presAssocID="{2ED95D7B-705E-43A2-A19D-E18ADF15FEB6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415DAB-32DC-4B7D-A6D3-77629035936D}" type="pres">
      <dgm:prSet presAssocID="{2ED95D7B-705E-43A2-A19D-E18ADF15FEB6}" presName="horzThree" presStyleCnt="0"/>
      <dgm:spPr/>
    </dgm:pt>
    <dgm:pt modelId="{99F1F727-4ADA-4FAE-9AED-6A15E8516766}" type="pres">
      <dgm:prSet presAssocID="{669F47A1-A9CB-491B-A478-0FE19454BF30}" presName="sibSpaceThree" presStyleCnt="0"/>
      <dgm:spPr/>
    </dgm:pt>
    <dgm:pt modelId="{7422E64E-E34E-47A4-95E9-6886BDC9D34E}" type="pres">
      <dgm:prSet presAssocID="{275FCBC9-B414-46F5-9DE1-B4A9F4FBD090}" presName="vertThree" presStyleCnt="0"/>
      <dgm:spPr/>
    </dgm:pt>
    <dgm:pt modelId="{96A05B33-215B-4366-82CF-F531220A9BBD}" type="pres">
      <dgm:prSet presAssocID="{275FCBC9-B414-46F5-9DE1-B4A9F4FBD090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884334-9EF0-4CC2-BD96-06CD7F31B4B2}" type="pres">
      <dgm:prSet presAssocID="{275FCBC9-B414-46F5-9DE1-B4A9F4FBD090}" presName="horzThree" presStyleCnt="0"/>
      <dgm:spPr/>
    </dgm:pt>
  </dgm:ptLst>
  <dgm:cxnLst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5295A82F-4B84-42FD-AC19-015FEE834339}" srcId="{EA02BBFD-6113-4533-9A8E-E42C8913AC15}" destId="{275FCBC9-B414-46F5-9DE1-B4A9F4FBD090}" srcOrd="1" destOrd="0" parTransId="{1B2CDD4D-906B-455D-8C03-605F4346C1DF}" sibTransId="{E881B4F0-4C3C-4C73-BC73-7690924875E0}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D8BC5645-4EFA-4D5F-BAFD-003B02D949B0}" type="presOf" srcId="{EA02BBFD-6113-4533-9A8E-E42C8913AC15}" destId="{0F4D1DE9-E50A-4027-86FA-21C9A5C64224}" srcOrd="0" destOrd="0" presId="urn:microsoft.com/office/officeart/2005/8/layout/hierarchy4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8FA8C538-AF46-431A-889E-9F5F505EE9D2}" type="presOf" srcId="{275FCBC9-B414-46F5-9DE1-B4A9F4FBD090}" destId="{96A05B33-215B-4366-82CF-F531220A9BBD}" srcOrd="0" destOrd="0" presId="urn:microsoft.com/office/officeart/2005/8/layout/hierarchy4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480A2B11-CAAA-4030-9F74-2C7D8AB074DF}" srcId="{EA02BBFD-6113-4533-9A8E-E42C8913AC15}" destId="{2ED95D7B-705E-43A2-A19D-E18ADF15FEB6}" srcOrd="0" destOrd="0" parTransId="{0CC93980-5169-4B3B-AE2C-76C27843BDAC}" sibTransId="{669F47A1-A9CB-491B-A478-0FE19454BF30}"/>
    <dgm:cxn modelId="{510BC2EC-0388-4E53-BD20-01E77B41AE66}" type="presOf" srcId="{2ED95D7B-705E-43A2-A19D-E18ADF15FEB6}" destId="{14945BEA-4769-4AEB-A701-152F99C4F0F6}" srcOrd="0" destOrd="0" presId="urn:microsoft.com/office/officeart/2005/8/layout/hierarchy4"/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A6B85C07-6C2C-44C0-9C8D-C97FA2AD63A8}" srcId="{2C4D32EB-11B2-4767-B407-2786DF031F29}" destId="{EA02BBFD-6113-4533-9A8E-E42C8913AC15}" srcOrd="4" destOrd="0" parTransId="{D85C9F67-7F3C-468F-A38B-A43A834E7E03}" sibTransId="{9EEE0F90-D5E1-4868-9808-8C8B4ADB7CBD}"/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F949B0A5-0280-49CF-9AED-B1044C78F2BE}" type="presParOf" srcId="{C7561C82-6048-4897-820E-98BEADF1803F}" destId="{8F483093-1734-4EFA-B19C-20E6C8FF6900}" srcOrd="7" destOrd="0" presId="urn:microsoft.com/office/officeart/2005/8/layout/hierarchy4"/>
    <dgm:cxn modelId="{00250079-22D7-494D-B06D-D93A3C0C6D37}" type="presParOf" srcId="{C7561C82-6048-4897-820E-98BEADF1803F}" destId="{77B8D758-305C-40A3-BAD0-6A056365164A}" srcOrd="8" destOrd="0" presId="urn:microsoft.com/office/officeart/2005/8/layout/hierarchy4"/>
    <dgm:cxn modelId="{3AD3C58F-A7B0-4DC0-8398-0D0C31ACAF28}" type="presParOf" srcId="{77B8D758-305C-40A3-BAD0-6A056365164A}" destId="{0F4D1DE9-E50A-4027-86FA-21C9A5C64224}" srcOrd="0" destOrd="0" presId="urn:microsoft.com/office/officeart/2005/8/layout/hierarchy4"/>
    <dgm:cxn modelId="{200BA191-FCD6-43F8-B8AB-21977DA0A3F8}" type="presParOf" srcId="{77B8D758-305C-40A3-BAD0-6A056365164A}" destId="{10078C8B-2FF9-4D05-8B38-483D2DD1628E}" srcOrd="1" destOrd="0" presId="urn:microsoft.com/office/officeart/2005/8/layout/hierarchy4"/>
    <dgm:cxn modelId="{6D1AFA3E-AA31-4422-82AD-7E66DC93479B}" type="presParOf" srcId="{77B8D758-305C-40A3-BAD0-6A056365164A}" destId="{ACD065D7-3682-44AF-8A25-E1B1637B712D}" srcOrd="2" destOrd="0" presId="urn:microsoft.com/office/officeart/2005/8/layout/hierarchy4"/>
    <dgm:cxn modelId="{80CD74E3-E679-4222-882F-5AE2B60A095D}" type="presParOf" srcId="{ACD065D7-3682-44AF-8A25-E1B1637B712D}" destId="{478EA160-51ED-44EA-8FC6-E80AFE647FBB}" srcOrd="0" destOrd="0" presId="urn:microsoft.com/office/officeart/2005/8/layout/hierarchy4"/>
    <dgm:cxn modelId="{3835E5AB-1663-4BD7-9A62-03CCA612465D}" type="presParOf" srcId="{478EA160-51ED-44EA-8FC6-E80AFE647FBB}" destId="{14945BEA-4769-4AEB-A701-152F99C4F0F6}" srcOrd="0" destOrd="0" presId="urn:microsoft.com/office/officeart/2005/8/layout/hierarchy4"/>
    <dgm:cxn modelId="{EE6D1468-8F7D-4427-BC03-E3CD2C0384EA}" type="presParOf" srcId="{478EA160-51ED-44EA-8FC6-E80AFE647FBB}" destId="{77415DAB-32DC-4B7D-A6D3-77629035936D}" srcOrd="1" destOrd="0" presId="urn:microsoft.com/office/officeart/2005/8/layout/hierarchy4"/>
    <dgm:cxn modelId="{B1204FA9-8573-458B-A293-39CA253782E0}" type="presParOf" srcId="{ACD065D7-3682-44AF-8A25-E1B1637B712D}" destId="{99F1F727-4ADA-4FAE-9AED-6A15E8516766}" srcOrd="1" destOrd="0" presId="urn:microsoft.com/office/officeart/2005/8/layout/hierarchy4"/>
    <dgm:cxn modelId="{1B5570A5-E066-45FC-B510-400FD578C7AA}" type="presParOf" srcId="{ACD065D7-3682-44AF-8A25-E1B1637B712D}" destId="{7422E64E-E34E-47A4-95E9-6886BDC9D34E}" srcOrd="2" destOrd="0" presId="urn:microsoft.com/office/officeart/2005/8/layout/hierarchy4"/>
    <dgm:cxn modelId="{557A6C8F-0959-4C50-A09E-A74A8B95AC26}" type="presParOf" srcId="{7422E64E-E34E-47A4-95E9-6886BDC9D34E}" destId="{96A05B33-215B-4366-82CF-F531220A9BBD}" srcOrd="0" destOrd="0" presId="urn:microsoft.com/office/officeart/2005/8/layout/hierarchy4"/>
    <dgm:cxn modelId="{04654901-B361-4C56-8B7F-2A82C5FDB7AD}" type="presParOf" srcId="{7422E64E-E34E-47A4-95E9-6886BDC9D34E}" destId="{DB884334-9EF0-4CC2-BD96-06CD7F31B4B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37C11174-74D8-491F-B92C-62194C5F615B}">
      <dgm:prSet phldrT="[Текст]"/>
      <dgm:spPr/>
      <dgm:t>
        <a:bodyPr/>
        <a:lstStyle/>
        <a:p>
          <a:r>
            <a:rPr lang="ru-RU" dirty="0" smtClean="0"/>
            <a:t>В управление (отдел) ГИБДД по субъекту </a:t>
          </a:r>
          <a:endParaRPr lang="ru-RU" dirty="0"/>
        </a:p>
      </dgm:t>
    </dgm:pt>
    <dgm:pt modelId="{E7080DDB-BF2E-4209-97CF-95E1008EC4D6}" type="parTrans" cxnId="{F7A07970-77BD-4CAF-BBB7-897C688429E7}">
      <dgm:prSet/>
      <dgm:spPr/>
      <dgm:t>
        <a:bodyPr/>
        <a:lstStyle/>
        <a:p>
          <a:endParaRPr lang="ru-RU"/>
        </a:p>
      </dgm:t>
    </dgm:pt>
    <dgm:pt modelId="{F2BE066C-84AD-49E9-8C48-9C094835595F}" type="sibTrans" cxnId="{F7A07970-77BD-4CAF-BBB7-897C688429E7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CB0EAB57-FEBE-469C-B531-529A82083B55}" type="pres">
      <dgm:prSet presAssocID="{37C11174-74D8-491F-B92C-62194C5F615B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1F5FCEB8-0A9A-4D9E-8EE8-33563D118EAF}" type="presOf" srcId="{37C11174-74D8-491F-B92C-62194C5F615B}" destId="{CB0EAB57-FEBE-469C-B531-529A82083B55}" srcOrd="0" destOrd="0" presId="urn:microsoft.com/office/officeart/2005/8/layout/target2"/>
    <dgm:cxn modelId="{F7A07970-77BD-4CAF-BBB7-897C688429E7}" srcId="{6B3AB115-3ACB-43D9-B20B-A3107841F38E}" destId="{37C11174-74D8-491F-B92C-62194C5F615B}" srcOrd="0" destOrd="0" parTransId="{E7080DDB-BF2E-4209-97CF-95E1008EC4D6}" sibTransId="{F2BE066C-84AD-49E9-8C48-9C094835595F}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1B3B1924-1E7A-431C-A19C-FFEC386EE07F}" type="presParOf" srcId="{5206D248-C09E-45A7-A13D-37577166D296}" destId="{CB0EAB57-FEBE-469C-B531-529A82083B55}" srcOrd="0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53E17-3F0D-45BF-AAB9-ADC27E04E64E}">
      <dsp:nvSpPr>
        <dsp:cNvPr id="0" name=""/>
        <dsp:cNvSpPr/>
      </dsp:nvSpPr>
      <dsp:spPr>
        <a:xfrm>
          <a:off x="2664325" y="1944194"/>
          <a:ext cx="2453163" cy="24531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Договор фрахтования, определяющий права и обязанности сторон</a:t>
          </a:r>
          <a:endParaRPr lang="ru-RU" sz="1900" kern="1200" dirty="0"/>
        </a:p>
      </dsp:txBody>
      <dsp:txXfrm>
        <a:off x="3023582" y="2303451"/>
        <a:ext cx="1734649" cy="1734649"/>
      </dsp:txXfrm>
    </dsp:sp>
    <dsp:sp modelId="{991F9391-8334-4656-BC92-846371BC5A76}">
      <dsp:nvSpPr>
        <dsp:cNvPr id="0" name=""/>
        <dsp:cNvSpPr/>
      </dsp:nvSpPr>
      <dsp:spPr>
        <a:xfrm rot="12965193">
          <a:off x="1123285" y="1468353"/>
          <a:ext cx="2021933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92355-459B-4002-9DC9-4F2444C799C6}">
      <dsp:nvSpPr>
        <dsp:cNvPr id="0" name=""/>
        <dsp:cNvSpPr/>
      </dsp:nvSpPr>
      <dsp:spPr>
        <a:xfrm>
          <a:off x="5338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Организатор перевозки (фрахтователь)</a:t>
          </a:r>
          <a:endParaRPr lang="ru-RU" sz="2300" kern="1200" dirty="0"/>
        </a:p>
      </dsp:txBody>
      <dsp:txXfrm>
        <a:off x="59945" y="310469"/>
        <a:ext cx="2221291" cy="1755190"/>
      </dsp:txXfrm>
    </dsp:sp>
    <dsp:sp modelId="{5ECAC680-503B-4739-9496-5F432C98E7B3}">
      <dsp:nvSpPr>
        <dsp:cNvPr id="0" name=""/>
        <dsp:cNvSpPr/>
      </dsp:nvSpPr>
      <dsp:spPr>
        <a:xfrm rot="19429131">
          <a:off x="4640900" y="1504559"/>
          <a:ext cx="2014748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9F605-76AD-474B-91CB-319A60CF69D2}">
      <dsp:nvSpPr>
        <dsp:cNvPr id="0" name=""/>
        <dsp:cNvSpPr/>
      </dsp:nvSpPr>
      <dsp:spPr>
        <a:xfrm>
          <a:off x="5436556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Перевозчик (фрахтовщик)</a:t>
          </a:r>
          <a:endParaRPr lang="ru-RU" sz="2300" kern="1200" dirty="0"/>
        </a:p>
      </dsp:txBody>
      <dsp:txXfrm>
        <a:off x="5491163" y="310469"/>
        <a:ext cx="2221291" cy="1755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5B9A2-33CC-4338-B0F5-8C9795CC4BF9}">
      <dsp:nvSpPr>
        <dsp:cNvPr id="0" name=""/>
        <dsp:cNvSpPr/>
      </dsp:nvSpPr>
      <dsp:spPr>
        <a:xfrm>
          <a:off x="0" y="93686"/>
          <a:ext cx="7769887" cy="520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Перечень документов</a:t>
          </a:r>
          <a:endParaRPr lang="ru-RU" sz="3600" kern="1200" dirty="0"/>
        </a:p>
      </dsp:txBody>
      <dsp:txXfrm>
        <a:off x="15233" y="108919"/>
        <a:ext cx="7739421" cy="489641"/>
      </dsp:txXfrm>
    </dsp:sp>
    <dsp:sp modelId="{CE6B9C40-3267-4CBB-804D-9DD279329D0D}">
      <dsp:nvSpPr>
        <dsp:cNvPr id="0" name=""/>
        <dsp:cNvSpPr/>
      </dsp:nvSpPr>
      <dsp:spPr>
        <a:xfrm>
          <a:off x="8840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Список детей</a:t>
          </a:r>
          <a:endParaRPr lang="ru-RU" sz="3200" kern="1200" dirty="0"/>
        </a:p>
      </dsp:txBody>
      <dsp:txXfrm>
        <a:off x="44451" y="728532"/>
        <a:ext cx="1144632" cy="3807614"/>
      </dsp:txXfrm>
    </dsp:sp>
    <dsp:sp modelId="{5A9AC3EC-36FD-4A79-8E1E-7CF735338A25}">
      <dsp:nvSpPr>
        <dsp:cNvPr id="0" name=""/>
        <dsp:cNvSpPr/>
      </dsp:nvSpPr>
      <dsp:spPr>
        <a:xfrm>
          <a:off x="1353344" y="685054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Список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сопровождающих</a:t>
          </a:r>
          <a:endParaRPr lang="ru-RU" sz="2800" kern="1200" dirty="0"/>
        </a:p>
      </dsp:txBody>
      <dsp:txXfrm>
        <a:off x="1388955" y="720665"/>
        <a:ext cx="1144632" cy="3807614"/>
      </dsp:txXfrm>
    </dsp:sp>
    <dsp:sp modelId="{6065B6B2-4CE4-4FE3-979B-0C5BD9C99285}">
      <dsp:nvSpPr>
        <dsp:cNvPr id="0" name=""/>
        <dsp:cNvSpPr/>
      </dsp:nvSpPr>
      <dsp:spPr>
        <a:xfrm>
          <a:off x="2644812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График движения 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схема маршрута</a:t>
          </a:r>
          <a:endParaRPr lang="ru-RU" sz="2800" kern="1200" dirty="0"/>
        </a:p>
      </dsp:txBody>
      <dsp:txXfrm>
        <a:off x="2680423" y="728532"/>
        <a:ext cx="1144632" cy="3807614"/>
      </dsp:txXfrm>
    </dsp:sp>
    <dsp:sp modelId="{BEF5EBF3-A121-4D0F-A85D-29111B43316E}">
      <dsp:nvSpPr>
        <dsp:cNvPr id="0" name=""/>
        <dsp:cNvSpPr/>
      </dsp:nvSpPr>
      <dsp:spPr>
        <a:xfrm>
          <a:off x="3962798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Сведения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о водителе (водителях)</a:t>
          </a:r>
          <a:endParaRPr lang="ru-RU" sz="2400" kern="1200" dirty="0"/>
        </a:p>
      </dsp:txBody>
      <dsp:txXfrm>
        <a:off x="3998409" y="728532"/>
        <a:ext cx="1144632" cy="3807614"/>
      </dsp:txXfrm>
    </dsp:sp>
    <dsp:sp modelId="{0F4D1DE9-E50A-4027-86FA-21C9A5C64224}">
      <dsp:nvSpPr>
        <dsp:cNvPr id="0" name=""/>
        <dsp:cNvSpPr/>
      </dsp:nvSpPr>
      <dsp:spPr>
        <a:xfrm>
          <a:off x="5280785" y="692921"/>
          <a:ext cx="2482774" cy="1812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 случае нахождения детей в пути более 3 часов </a:t>
          </a:r>
          <a:endParaRPr lang="ru-RU" sz="2700" kern="1200" dirty="0"/>
        </a:p>
      </dsp:txBody>
      <dsp:txXfrm>
        <a:off x="5333878" y="746014"/>
        <a:ext cx="2376588" cy="1706540"/>
      </dsp:txXfrm>
    </dsp:sp>
    <dsp:sp modelId="{14945BEA-4769-4AEB-A701-152F99C4F0F6}">
      <dsp:nvSpPr>
        <dsp:cNvPr id="0" name=""/>
        <dsp:cNvSpPr/>
      </dsp:nvSpPr>
      <dsp:spPr>
        <a:xfrm>
          <a:off x="5280785" y="2678219"/>
          <a:ext cx="1215854" cy="18127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Список набора пищевых продуктов</a:t>
          </a:r>
          <a:endParaRPr lang="ru-RU" sz="1100" kern="1200" dirty="0"/>
        </a:p>
      </dsp:txBody>
      <dsp:txXfrm>
        <a:off x="5316396" y="2713830"/>
        <a:ext cx="1144632" cy="1741504"/>
      </dsp:txXfrm>
    </dsp:sp>
    <dsp:sp modelId="{96A05B33-215B-4366-82CF-F531220A9BBD}">
      <dsp:nvSpPr>
        <dsp:cNvPr id="0" name=""/>
        <dsp:cNvSpPr/>
      </dsp:nvSpPr>
      <dsp:spPr>
        <a:xfrm>
          <a:off x="6547705" y="2678219"/>
          <a:ext cx="1215854" cy="18127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Сведения о медработниках (при перевозке в составе организованной колонны)</a:t>
          </a:r>
          <a:endParaRPr lang="ru-RU" sz="1100" kern="1200" dirty="0"/>
        </a:p>
      </dsp:txBody>
      <dsp:txXfrm>
        <a:off x="6583316" y="2713830"/>
        <a:ext cx="1144632" cy="1741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9A0A4-B687-4831-A88B-ED6B584846B9}">
      <dsp:nvSpPr>
        <dsp:cNvPr id="0" name=""/>
        <dsp:cNvSpPr/>
      </dsp:nvSpPr>
      <dsp:spPr>
        <a:xfrm>
          <a:off x="0" y="0"/>
          <a:ext cx="8496944" cy="5005536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3884852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Перевозка между субъектами</a:t>
          </a:r>
          <a:endParaRPr lang="ru-RU" sz="3200" b="1" kern="1200" dirty="0"/>
        </a:p>
      </dsp:txBody>
      <dsp:txXfrm>
        <a:off x="124616" y="124616"/>
        <a:ext cx="8247712" cy="4756304"/>
      </dsp:txXfrm>
    </dsp:sp>
    <dsp:sp modelId="{052466BE-C8DD-4BF1-8C65-976C86EC1E78}">
      <dsp:nvSpPr>
        <dsp:cNvPr id="0" name=""/>
        <dsp:cNvSpPr/>
      </dsp:nvSpPr>
      <dsp:spPr>
        <a:xfrm>
          <a:off x="212423" y="1251384"/>
          <a:ext cx="1274541" cy="350387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управления (отделы) ГИБДД по месту начала перевозки</a:t>
          </a:r>
          <a:endParaRPr lang="ru-RU" sz="1500" kern="1200" dirty="0"/>
        </a:p>
      </dsp:txBody>
      <dsp:txXfrm>
        <a:off x="251620" y="1290581"/>
        <a:ext cx="1196147" cy="3425481"/>
      </dsp:txXfrm>
    </dsp:sp>
    <dsp:sp modelId="{883A2C6A-E31D-437C-AF46-DC5114D80EC8}">
      <dsp:nvSpPr>
        <dsp:cNvPr id="0" name=""/>
        <dsp:cNvSpPr/>
      </dsp:nvSpPr>
      <dsp:spPr>
        <a:xfrm>
          <a:off x="1699388" y="1251384"/>
          <a:ext cx="6585131" cy="3503875"/>
        </a:xfrm>
        <a:prstGeom prst="roundRect">
          <a:avLst>
            <a:gd name="adj" fmla="val 10500"/>
          </a:avLst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224961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Перевозка в границах субъекта между несколькими муниципальными образованиями </a:t>
          </a:r>
          <a:endParaRPr lang="ru-RU" sz="2400" b="1" kern="1200" dirty="0"/>
        </a:p>
      </dsp:txBody>
      <dsp:txXfrm>
        <a:off x="1807144" y="1359140"/>
        <a:ext cx="6369619" cy="3288363"/>
      </dsp:txXfrm>
    </dsp:sp>
    <dsp:sp modelId="{CB0EAB57-FEBE-469C-B531-529A82083B55}">
      <dsp:nvSpPr>
        <dsp:cNvPr id="0" name=""/>
        <dsp:cNvSpPr/>
      </dsp:nvSpPr>
      <dsp:spPr>
        <a:xfrm>
          <a:off x="1864017" y="2477740"/>
          <a:ext cx="1317026" cy="201472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211518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управление (отдел) ГИБДД по субъекту </a:t>
          </a:r>
          <a:endParaRPr lang="ru-RU" sz="1500" kern="1200" dirty="0"/>
        </a:p>
      </dsp:txBody>
      <dsp:txXfrm>
        <a:off x="1904520" y="2518243"/>
        <a:ext cx="1236020" cy="1933722"/>
      </dsp:txXfrm>
    </dsp:sp>
    <dsp:sp modelId="{C2ACC5BF-E124-4EAB-94AB-99CD39624CAE}">
      <dsp:nvSpPr>
        <dsp:cNvPr id="0" name=""/>
        <dsp:cNvSpPr/>
      </dsp:nvSpPr>
      <dsp:spPr>
        <a:xfrm>
          <a:off x="3356292" y="2502768"/>
          <a:ext cx="4715803" cy="2002214"/>
        </a:xfrm>
        <a:prstGeom prst="roundRect">
          <a:avLst>
            <a:gd name="adj" fmla="val 10500"/>
          </a:avLst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130139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Перевозка в границах муниципального образования</a:t>
          </a:r>
          <a:endParaRPr lang="ru-RU" sz="2300" b="1" kern="1200" dirty="0"/>
        </a:p>
      </dsp:txBody>
      <dsp:txXfrm>
        <a:off x="3417867" y="2564343"/>
        <a:ext cx="4592653" cy="1879064"/>
      </dsp:txXfrm>
    </dsp:sp>
    <dsp:sp modelId="{F613C55C-FAFF-441D-8059-51018E57E338}">
      <dsp:nvSpPr>
        <dsp:cNvPr id="0" name=""/>
        <dsp:cNvSpPr/>
      </dsp:nvSpPr>
      <dsp:spPr>
        <a:xfrm>
          <a:off x="3474187" y="3403764"/>
          <a:ext cx="4480013" cy="9009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6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sz="1500" kern="1200" dirty="0"/>
        </a:p>
      </dsp:txBody>
      <dsp:txXfrm>
        <a:off x="3501896" y="3431473"/>
        <a:ext cx="4424595" cy="845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4/9/2014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Пошаговая инструкция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ПЕРЕВОЗКИ ГРУППЫ ДЕТЕЙ АВТОБУСАМИ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5072297"/>
              </p:ext>
            </p:extLst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23733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0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/>
              <a:t>Шаг 3. Подача заявки на сопровождение не менее чем за 10 дней до начала перевозки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40854"/>
              </p:ext>
            </p:extLst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12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График движение 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5" y="586743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80434" y="4776944"/>
            <a:ext cx="1868029" cy="78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89596" y="568502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96575" y="6128834"/>
            <a:ext cx="41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</a:t>
            </a:r>
            <a:endParaRPr lang="ru-RU" sz="1400" b="1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876256" y="1844824"/>
            <a:ext cx="1944216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Запрет на перевозку. Предписание (представление) на устранение недостатков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 flipV="1">
            <a:off x="3882131" y="2817193"/>
            <a:ext cx="2994125" cy="3519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360" y="6206226"/>
            <a:ext cx="2991895" cy="2701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17193"/>
            <a:ext cx="2994125" cy="14131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5788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2991896" cy="133240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5" idx="3"/>
            <a:endCxn id="48" idx="1"/>
          </p:cNvCxnSpPr>
          <p:nvPr/>
        </p:nvCxnSpPr>
        <p:spPr>
          <a:xfrm flipV="1">
            <a:off x="3882131" y="2817193"/>
            <a:ext cx="2994125" cy="236952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360" y="5301208"/>
            <a:ext cx="2991896" cy="753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/>
              <a:t>Шаг 4. Принятие решения Госавтоинспекцией о сопровождении автобуса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383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4" y="2574707"/>
            <a:ext cx="1916832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Шаг 5.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700" y="1447800"/>
            <a:ext cx="6948772" cy="4861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1224136" cy="12241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1540" y="4293096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564" y="5600519"/>
            <a:ext cx="1008112" cy="432048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0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</TotalTime>
  <Words>383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 3. Подача заявки на сопровождение не менее чем за 10 дней до начала перевозки</vt:lpstr>
      <vt:lpstr>Шаг 4. Принятие решения Госавтоинспекцией о сопровождении автобуса</vt:lpstr>
      <vt:lpstr>Шаг 5.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Роман Самсонов</cp:lastModifiedBy>
  <cp:revision>9</cp:revision>
  <dcterms:created xsi:type="dcterms:W3CDTF">2014-03-25T11:27:40Z</dcterms:created>
  <dcterms:modified xsi:type="dcterms:W3CDTF">2014-04-09T06:44:08Z</dcterms:modified>
</cp:coreProperties>
</file>