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0" r:id="rId5"/>
    <p:sldId id="263" r:id="rId6"/>
    <p:sldId id="271" r:id="rId7"/>
    <p:sldId id="269" r:id="rId8"/>
    <p:sldId id="268" r:id="rId9"/>
    <p:sldId id="267" r:id="rId10"/>
    <p:sldId id="264" r:id="rId11"/>
    <p:sldId id="265" r:id="rId12"/>
    <p:sldId id="266" r:id="rId13"/>
    <p:sldId id="262" r:id="rId14"/>
    <p:sldId id="258" r:id="rId15"/>
    <p:sldId id="261" r:id="rId16"/>
    <p:sldId id="270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47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02.05.2020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02.05.2020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02.05.2020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02.05.2020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02.05.2020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02.05.2020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02.05.2020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02.05.2020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9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48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Русские народные инструменты</a:t>
            </a:r>
            <a:endParaRPr lang="ru-RU" sz="48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Свистулька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User\Desktop\Без названия (3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68" y="1500174"/>
            <a:ext cx="1181100" cy="1181100"/>
          </a:xfrm>
          <a:prstGeom prst="rect">
            <a:avLst/>
          </a:prstGeom>
          <a:noFill/>
        </p:spPr>
      </p:pic>
      <p:pic>
        <p:nvPicPr>
          <p:cNvPr id="3075" name="Picture 3" descr="C:\Users\User\Desktop\Без названия (4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428604"/>
            <a:ext cx="1152525" cy="1223963"/>
          </a:xfrm>
          <a:prstGeom prst="rect">
            <a:avLst/>
          </a:prstGeom>
          <a:noFill/>
        </p:spPr>
      </p:pic>
      <p:pic>
        <p:nvPicPr>
          <p:cNvPr id="3076" name="Picture 4" descr="C:\Users\User\Desktop\Без названия (6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428604"/>
            <a:ext cx="3143272" cy="2190754"/>
          </a:xfrm>
          <a:prstGeom prst="rect">
            <a:avLst/>
          </a:prstGeom>
          <a:noFill/>
        </p:spPr>
      </p:pic>
      <p:pic>
        <p:nvPicPr>
          <p:cNvPr id="3077" name="Picture 5" descr="C:\Users\User\Desktop\image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43636" y="785794"/>
            <a:ext cx="2571768" cy="2143140"/>
          </a:xfrm>
          <a:prstGeom prst="rect">
            <a:avLst/>
          </a:prstGeom>
          <a:noFill/>
        </p:spPr>
      </p:pic>
      <p:pic>
        <p:nvPicPr>
          <p:cNvPr id="3078" name="Picture 6" descr="C:\Users\User\Desktop\83001-svistulka-matreshka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29124" y="2928934"/>
            <a:ext cx="3325795" cy="2928958"/>
          </a:xfrm>
          <a:prstGeom prst="rect">
            <a:avLst/>
          </a:prstGeom>
          <a:noFill/>
        </p:spPr>
      </p:pic>
      <p:pic>
        <p:nvPicPr>
          <p:cNvPr id="3079" name="Picture 7" descr="C:\Users\User\Desktop\Без названия (7)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60388" y="2786058"/>
            <a:ext cx="3654422" cy="25003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Рожок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40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  Рожок</a:t>
            </a:r>
            <a:endParaRPr lang="ru-RU" sz="40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User\Desktop\ancient-woodwind-folk-instruments-white-horizontal-464780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428604"/>
            <a:ext cx="4357718" cy="2925763"/>
          </a:xfrm>
          <a:prstGeom prst="rect">
            <a:avLst/>
          </a:prstGeom>
          <a:noFill/>
        </p:spPr>
      </p:pic>
      <p:pic>
        <p:nvPicPr>
          <p:cNvPr id="4099" name="Picture 3" descr="C:\Users\User\Desktop\slide_1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3071810"/>
            <a:ext cx="4572032" cy="3357586"/>
          </a:xfrm>
          <a:prstGeom prst="rect">
            <a:avLst/>
          </a:prstGeom>
          <a:noFill/>
        </p:spPr>
      </p:pic>
      <p:pic>
        <p:nvPicPr>
          <p:cNvPr id="4100" name="Picture 4" descr="C:\Users\User\Desktop\inx960x64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7752" y="2143116"/>
            <a:ext cx="3929090" cy="42862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51735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User\Desktop\ee5c178b01c42211738a18b5699db0c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48" y="3571876"/>
            <a:ext cx="4475175" cy="1857387"/>
          </a:xfrm>
          <a:prstGeom prst="rect">
            <a:avLst/>
          </a:prstGeom>
          <a:noFill/>
        </p:spPr>
      </p:pic>
      <p:pic>
        <p:nvPicPr>
          <p:cNvPr id="5123" name="Picture 3" descr="C:\Users\User\Desktop\img1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357166"/>
            <a:ext cx="4191030" cy="3143272"/>
          </a:xfrm>
          <a:prstGeom prst="rect">
            <a:avLst/>
          </a:prstGeom>
          <a:noFill/>
        </p:spPr>
      </p:pic>
      <p:pic>
        <p:nvPicPr>
          <p:cNvPr id="5124" name="Picture 4" descr="C:\Users\User\Desktop\dscn018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3571876"/>
            <a:ext cx="3603603" cy="1950042"/>
          </a:xfrm>
          <a:prstGeom prst="rect">
            <a:avLst/>
          </a:prstGeom>
          <a:noFill/>
        </p:spPr>
      </p:pic>
      <p:pic>
        <p:nvPicPr>
          <p:cNvPr id="5125" name="Picture 5" descr="C:\Users\User\Desktop\12307_html_m280bf52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6314" y="511175"/>
            <a:ext cx="3857652" cy="28463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Звончатые гусли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User\Desktop\Без названия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7752" y="500042"/>
            <a:ext cx="3857652" cy="3714776"/>
          </a:xfrm>
          <a:prstGeom prst="rect">
            <a:avLst/>
          </a:prstGeom>
          <a:noFill/>
        </p:spPr>
      </p:pic>
      <p:pic>
        <p:nvPicPr>
          <p:cNvPr id="6147" name="Picture 3" descr="C:\Users\User\Desktop\Без названия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714356"/>
            <a:ext cx="2928958" cy="2071702"/>
          </a:xfrm>
          <a:prstGeom prst="rect">
            <a:avLst/>
          </a:prstGeom>
          <a:noFill/>
        </p:spPr>
      </p:pic>
      <p:pic>
        <p:nvPicPr>
          <p:cNvPr id="6148" name="Picture 4" descr="C:\Users\User\Desktop\Без названия (1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28794" y="2786058"/>
            <a:ext cx="2571768" cy="22145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Балалайка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5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361281" y="886619"/>
            <a:ext cx="2238375" cy="3676650"/>
          </a:xfrm>
          <a:noFill/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929058" y="530352"/>
            <a:ext cx="4758222" cy="525610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Треугольная доска,</a:t>
            </a:r>
          </a:p>
          <a:p>
            <a:pPr>
              <a:buNone/>
            </a:pPr>
            <a:r>
              <a:rPr lang="ru-RU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А на ней три волоска.</a:t>
            </a:r>
          </a:p>
          <a:p>
            <a:pPr>
              <a:buNone/>
            </a:pPr>
            <a:r>
              <a:rPr lang="ru-RU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Три струны. А звук какой!</a:t>
            </a:r>
          </a:p>
          <a:p>
            <a:pPr>
              <a:buNone/>
            </a:pPr>
            <a:r>
              <a:rPr lang="ru-RU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С переливами, живой!</a:t>
            </a:r>
          </a:p>
          <a:p>
            <a:pPr>
              <a:buNone/>
            </a:pPr>
            <a:r>
              <a:rPr lang="ru-RU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Узнаю его в момент-                                Самый русский инструмент                   </a:t>
            </a:r>
            <a:endParaRPr lang="ru-RU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5357826"/>
            <a:ext cx="8183880" cy="642942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Домра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00042"/>
            <a:ext cx="3931920" cy="4857784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Домра – как забытая царица, что жила когда-то на Руси.</a:t>
            </a:r>
          </a:p>
          <a:p>
            <a:r>
              <a:rPr lang="ru-RU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Балалайки старшая сестрица,                                             Звуком ладным в </a:t>
            </a:r>
            <a:r>
              <a:rPr lang="ru-RU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голубой</a:t>
            </a:r>
            <a:r>
              <a:rPr lang="ru-RU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выси,                                   Разносила на потеху миру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 flipV="1">
            <a:off x="607224" y="2285992"/>
            <a:ext cx="3931920" cy="307183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…..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User\Desktop\Без названия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1428736"/>
            <a:ext cx="3898900" cy="40719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Бубен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>
            <a:noAutofit/>
          </a:bodyPr>
          <a:lstStyle/>
          <a:p>
            <a:r>
              <a:rPr lang="ru-RU" sz="44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Бубен</a:t>
            </a:r>
            <a:endParaRPr lang="ru-RU" sz="44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2290" name="Picture 2" descr="C:\Users\User\Desktop\634254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357166"/>
            <a:ext cx="4071965" cy="2857520"/>
          </a:xfrm>
          <a:prstGeom prst="rect">
            <a:avLst/>
          </a:prstGeom>
          <a:noFill/>
        </p:spPr>
      </p:pic>
      <p:pic>
        <p:nvPicPr>
          <p:cNvPr id="12291" name="Picture 3" descr="C:\Users\User\Desktop\0007-006-Bube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29023" y="1428736"/>
            <a:ext cx="4223271" cy="3571900"/>
          </a:xfrm>
          <a:prstGeom prst="rect">
            <a:avLst/>
          </a:prstGeom>
          <a:noFill/>
        </p:spPr>
      </p:pic>
      <p:pic>
        <p:nvPicPr>
          <p:cNvPr id="12293" name="Picture 5" descr="C:\Users\User\Desktop\700-nw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2239" y="3071810"/>
            <a:ext cx="4249761" cy="28575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3286124"/>
            <a:ext cx="8183880" cy="2748916"/>
          </a:xfrm>
        </p:spPr>
        <p:txBody>
          <a:bodyPr/>
          <a:lstStyle/>
          <a:p>
            <a:pPr algn="l"/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  <a:buNone/>
            </a:pPr>
            <a:r>
              <a:rPr lang="ru-RU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Россия, Россия – края дорогие,</a:t>
            </a:r>
          </a:p>
          <a:p>
            <a:pPr>
              <a:lnSpc>
                <a:spcPct val="80000"/>
              </a:lnSpc>
              <a:buNone/>
            </a:pPr>
            <a:r>
              <a:rPr lang="ru-RU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Здесь издавна русские люди живут.</a:t>
            </a:r>
          </a:p>
          <a:p>
            <a:pPr>
              <a:lnSpc>
                <a:spcPct val="80000"/>
              </a:lnSpc>
              <a:buNone/>
            </a:pPr>
            <a:r>
              <a:rPr lang="ru-RU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Они прославляют просторы родные,</a:t>
            </a:r>
          </a:p>
          <a:p>
            <a:pPr>
              <a:lnSpc>
                <a:spcPct val="80000"/>
              </a:lnSpc>
              <a:buNone/>
            </a:pPr>
            <a:r>
              <a:rPr lang="ru-RU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Раздольные русские песни поют!                                                                          Хорошая русская песня дух бодрит.</a:t>
            </a:r>
          </a:p>
          <a:p>
            <a:pPr>
              <a:lnSpc>
                <a:spcPct val="80000"/>
              </a:lnSpc>
              <a:buNone/>
            </a:pPr>
            <a:r>
              <a:rPr lang="ru-RU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   С хорошей русской песней и труд спорится.</a:t>
            </a:r>
          </a:p>
          <a:p>
            <a:pPr>
              <a:lnSpc>
                <a:spcPct val="80000"/>
              </a:lnSpc>
              <a:buNone/>
            </a:pPr>
            <a:r>
              <a:rPr lang="ru-RU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Где песня поется, там весело живется!</a:t>
            </a:r>
          </a:p>
          <a:p>
            <a:pPr>
              <a:lnSpc>
                <a:spcPct val="80000"/>
              </a:lnSpc>
            </a:pPr>
            <a:endParaRPr lang="ru-RU" dirty="0" smtClean="0">
              <a:solidFill>
                <a:schemeClr val="accent2">
                  <a:lumMod val="75000"/>
                </a:schemeClr>
              </a:solidFill>
            </a:endParaRPr>
          </a:p>
          <a:p>
            <a:endParaRPr lang="ru-RU" dirty="0"/>
          </a:p>
        </p:txBody>
      </p:sp>
      <p:pic>
        <p:nvPicPr>
          <p:cNvPr id="11267" name="Picture 3" descr="C:\Users\User\Desktop\pojulk0ubxq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56" y="3286124"/>
            <a:ext cx="5513547" cy="27146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642918"/>
            <a:ext cx="8229600" cy="2286016"/>
          </a:xfrm>
        </p:spPr>
        <p:txBody>
          <a:bodyPr>
            <a:noAutofit/>
          </a:bodyPr>
          <a:lstStyle/>
          <a:p>
            <a:pPr algn="l">
              <a:defRPr/>
            </a:pPr>
            <a:r>
              <a:rPr lang="ru-RU" sz="24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  </a:t>
            </a:r>
            <a:br>
              <a:rPr lang="ru-RU" sz="24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                          </a:t>
            </a:r>
            <a:r>
              <a:rPr lang="ru-RU" sz="24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Оркестр возник из маленького ансамбля – </a:t>
            </a:r>
            <a:br>
              <a:rPr lang="ru-RU" sz="24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   «Кружка любителей игры на балалайках» -</a:t>
            </a:r>
            <a:br>
              <a:rPr lang="ru-RU" sz="24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    20 марта 1888 года - первый концерт –   День рождения </a:t>
            </a:r>
            <a:br>
              <a:rPr lang="ru-RU" sz="24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Оркестра русских народных инструментов</a:t>
            </a:r>
            <a:br>
              <a:rPr lang="ru-RU" sz="24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143248"/>
            <a:ext cx="8229600" cy="2982915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42" name="Picture 2" descr="C:\Users\User\Desktop\img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2643182"/>
            <a:ext cx="7143800" cy="34290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Создатель первого Русского Народного Оркестра   Василий Васильевич Андреев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User\Desktop\Учитель года  в ДОУ Олейник Н.Н\РУССКИЕ НАРОДНЫЕ ИНСТРУМЕНТЫ\images (5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572132" y="785794"/>
            <a:ext cx="2928958" cy="4214842"/>
          </a:xfrm>
          <a:prstGeom prst="rect">
            <a:avLst/>
          </a:prstGeom>
          <a:noFill/>
        </p:spPr>
      </p:pic>
      <p:pic>
        <p:nvPicPr>
          <p:cNvPr id="1027" name="Picture 3" descr="C:\Users\User\Desktop\Учитель года  в ДОУ Олейник Н.Н\РУССКИЕ НАРОДНЫЕ ИНСТРУМЕНТЫ\664fd028904dbb7eb3ae0fed2c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4" y="785794"/>
            <a:ext cx="4071966" cy="421484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143512"/>
            <a:ext cx="8183880" cy="107157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</a:t>
            </a:r>
            <a:r>
              <a:rPr lang="ru-RU" sz="44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Русские народные инструменты</a:t>
            </a:r>
            <a:br>
              <a:rPr lang="ru-RU" sz="44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4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25597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0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Духовые       Струнные     Ударные</a:t>
            </a:r>
          </a:p>
          <a:p>
            <a:pPr>
              <a:buNone/>
            </a:pPr>
            <a:r>
              <a:rPr lang="ru-RU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Свистулька                Гусли                      Колотушка</a:t>
            </a:r>
          </a:p>
          <a:p>
            <a:pPr>
              <a:buNone/>
            </a:pPr>
            <a:r>
              <a:rPr lang="ru-RU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Кутиклер</a:t>
            </a:r>
            <a:r>
              <a:rPr lang="ru-RU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                    Гудок                    </a:t>
            </a:r>
            <a:r>
              <a:rPr lang="ru-RU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Трещетка</a:t>
            </a:r>
            <a:endParaRPr lang="ru-RU" dirty="0" smtClean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Сопелка                     Домра                    Рубель</a:t>
            </a:r>
          </a:p>
          <a:p>
            <a:pPr>
              <a:buNone/>
            </a:pPr>
            <a:r>
              <a:rPr lang="ru-RU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Рожок                       Балалайка               Бубен</a:t>
            </a:r>
          </a:p>
          <a:p>
            <a:pPr>
              <a:buNone/>
            </a:pPr>
            <a:r>
              <a:rPr lang="ru-RU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Жалейка                                                   Ложки</a:t>
            </a:r>
          </a:p>
          <a:p>
            <a:pPr>
              <a:buNone/>
            </a:pPr>
            <a:r>
              <a:rPr lang="ru-RU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Волынка</a:t>
            </a:r>
          </a:p>
          <a:p>
            <a:pPr>
              <a:buNone/>
            </a:pPr>
            <a:r>
              <a:rPr lang="ru-RU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Гармонь</a:t>
            </a:r>
          </a:p>
          <a:p>
            <a:pPr>
              <a:buNone/>
            </a:pPr>
            <a:endParaRPr lang="ru-RU" sz="40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Колотушка</a:t>
            </a:r>
            <a:endParaRPr lang="ru-RU" sz="40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3314" name="Picture 2" descr="C:\Users\User\Desktop\images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4876" y="4143380"/>
            <a:ext cx="2466975" cy="1847850"/>
          </a:xfrm>
          <a:prstGeom prst="rect">
            <a:avLst/>
          </a:prstGeom>
          <a:noFill/>
        </p:spPr>
      </p:pic>
      <p:pic>
        <p:nvPicPr>
          <p:cNvPr id="13315" name="Picture 3" descr="C:\Users\User\Desktop\6195_img3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9124" y="1428736"/>
            <a:ext cx="4143404" cy="2643206"/>
          </a:xfrm>
          <a:prstGeom prst="rect">
            <a:avLst/>
          </a:prstGeom>
          <a:noFill/>
        </p:spPr>
      </p:pic>
      <p:pic>
        <p:nvPicPr>
          <p:cNvPr id="13316" name="Picture 4" descr="C:\Users\User\Desktop\200px-S_9616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4214818"/>
            <a:ext cx="4000528" cy="1904999"/>
          </a:xfrm>
          <a:prstGeom prst="rect">
            <a:avLst/>
          </a:prstGeom>
          <a:noFill/>
        </p:spPr>
      </p:pic>
      <p:pic>
        <p:nvPicPr>
          <p:cNvPr id="13317" name="Picture 5" descr="C:\Users\User\Desktop\fd8f85b1fa5cb5d3e6ee690d2fzb--muzykalnye-instrumenty-kolotushk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035" y="428604"/>
            <a:ext cx="3214710" cy="3714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Рубель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C:\Users\User\Desktop\Без названия (8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500042"/>
            <a:ext cx="4143404" cy="2428893"/>
          </a:xfrm>
          <a:prstGeom prst="rect">
            <a:avLst/>
          </a:prstGeom>
          <a:noFill/>
        </p:spPr>
      </p:pic>
      <p:pic>
        <p:nvPicPr>
          <p:cNvPr id="9220" name="Picture 4" descr="C:\Users\User\Desktop\IMG_318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6" y="2928934"/>
            <a:ext cx="3571900" cy="2661416"/>
          </a:xfrm>
          <a:prstGeom prst="rect">
            <a:avLst/>
          </a:prstGeom>
          <a:noFill/>
        </p:spPr>
      </p:pic>
      <p:pic>
        <p:nvPicPr>
          <p:cNvPr id="9221" name="Picture 5" descr="C:\Users\User\Desktop\Без названия (2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14480" y="2928934"/>
            <a:ext cx="3267075" cy="2627331"/>
          </a:xfrm>
          <a:prstGeom prst="rect">
            <a:avLst/>
          </a:prstGeom>
          <a:noFill/>
        </p:spPr>
      </p:pic>
      <p:pic>
        <p:nvPicPr>
          <p:cNvPr id="9222" name="Picture 6" descr="C:\Users\User\Desktop\6193_img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034" y="500042"/>
            <a:ext cx="3214710" cy="23574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Гармонь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Users\User\Desktop\Без названия (6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3286124"/>
            <a:ext cx="5643602" cy="2071702"/>
          </a:xfrm>
          <a:prstGeom prst="rect">
            <a:avLst/>
          </a:prstGeom>
          <a:noFill/>
        </p:spPr>
      </p:pic>
      <p:pic>
        <p:nvPicPr>
          <p:cNvPr id="8195" name="Picture 3" descr="C:\Users\User\Desktop\ЛивГарм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15074" y="3143248"/>
            <a:ext cx="2387600" cy="2786082"/>
          </a:xfrm>
          <a:prstGeom prst="rect">
            <a:avLst/>
          </a:prstGeom>
          <a:noFill/>
        </p:spPr>
      </p:pic>
      <p:pic>
        <p:nvPicPr>
          <p:cNvPr id="8196" name="Picture 4" descr="C:\Users\User\Desktop\ЛивИст0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2066" y="428604"/>
            <a:ext cx="3650124" cy="2695878"/>
          </a:xfrm>
          <a:prstGeom prst="rect">
            <a:avLst/>
          </a:prstGeom>
          <a:noFill/>
        </p:spPr>
      </p:pic>
      <p:pic>
        <p:nvPicPr>
          <p:cNvPr id="8198" name="Picture 6" descr="C:\Users\User\Desktop\ЛивИзг1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596" y="500043"/>
            <a:ext cx="4512841" cy="27146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303040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Деревянные ложки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User\Desktop\gzhelD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428604"/>
            <a:ext cx="2786082" cy="2806864"/>
          </a:xfrm>
          <a:prstGeom prst="rect">
            <a:avLst/>
          </a:prstGeom>
          <a:noFill/>
        </p:spPr>
      </p:pic>
      <p:pic>
        <p:nvPicPr>
          <p:cNvPr id="7171" name="Picture 3" descr="C:\Users\User\Desktop\Без названия (4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3643314"/>
            <a:ext cx="3357585" cy="2000264"/>
          </a:xfrm>
          <a:prstGeom prst="rect">
            <a:avLst/>
          </a:prstGeom>
          <a:noFill/>
        </p:spPr>
      </p:pic>
      <p:pic>
        <p:nvPicPr>
          <p:cNvPr id="7172" name="Picture 4" descr="C:\Users\User\Desktop\Без названия (3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9058" y="3643314"/>
            <a:ext cx="1285884" cy="2143140"/>
          </a:xfrm>
          <a:prstGeom prst="rect">
            <a:avLst/>
          </a:prstGeom>
          <a:noFill/>
        </p:spPr>
      </p:pic>
      <p:pic>
        <p:nvPicPr>
          <p:cNvPr id="7173" name="Picture 5" descr="C:\Users\User\Desktop\Без названия (2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72264" y="357166"/>
            <a:ext cx="2143140" cy="3143272"/>
          </a:xfrm>
          <a:prstGeom prst="rect">
            <a:avLst/>
          </a:prstGeom>
          <a:noFill/>
        </p:spPr>
      </p:pic>
      <p:pic>
        <p:nvPicPr>
          <p:cNvPr id="7175" name="Picture 7" descr="C:\Users\User\Desktop\arm9900498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43240" y="357166"/>
            <a:ext cx="3379536" cy="3286148"/>
          </a:xfrm>
          <a:prstGeom prst="rect">
            <a:avLst/>
          </a:prstGeom>
          <a:noFill/>
        </p:spPr>
      </p:pic>
      <p:pic>
        <p:nvPicPr>
          <p:cNvPr id="7176" name="Picture 8" descr="C:\Users\User\Desktop\lozhki-veernie-pjatjorka-t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00662" y="3571875"/>
            <a:ext cx="3414742" cy="26431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201</TotalTime>
  <Words>151</Words>
  <Application>Microsoft Office PowerPoint</Application>
  <PresentationFormat>Экран (4:3)</PresentationFormat>
  <Paragraphs>38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Аспект</vt:lpstr>
      <vt:lpstr>Русские народные инструменты</vt:lpstr>
      <vt:lpstr>Слайд 2</vt:lpstr>
      <vt:lpstr>                                                                                                                                                Оркестр возник из маленького ансамбля –      «Кружка любителей игры на балалайках» -      20 марта 1888 года - первый концерт –   День рождения  Оркестра русских народных инструментов </vt:lpstr>
      <vt:lpstr>Создатель первого Русского Народного Оркестра   Василий Васильевич Андреев</vt:lpstr>
      <vt:lpstr>                                                                                        Русские народные инструменты </vt:lpstr>
      <vt:lpstr>Слайд 6</vt:lpstr>
      <vt:lpstr>Рубель</vt:lpstr>
      <vt:lpstr>Гармонь</vt:lpstr>
      <vt:lpstr>Деревянные ложки</vt:lpstr>
      <vt:lpstr>Свистулька</vt:lpstr>
      <vt:lpstr>Рожок</vt:lpstr>
      <vt:lpstr>Слайд 12</vt:lpstr>
      <vt:lpstr>Звончатые гусли</vt:lpstr>
      <vt:lpstr>Балалайка</vt:lpstr>
      <vt:lpstr>           Домра</vt:lpstr>
      <vt:lpstr>Бубен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Русские народные инструменты</dc:title>
  <dc:creator>User</dc:creator>
  <cp:lastModifiedBy>user</cp:lastModifiedBy>
  <cp:revision>4</cp:revision>
  <dcterms:created xsi:type="dcterms:W3CDTF">2018-02-01T09:55:19Z</dcterms:created>
  <dcterms:modified xsi:type="dcterms:W3CDTF">2020-05-02T09:26:53Z</dcterms:modified>
</cp:coreProperties>
</file>