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85B3-6DBE-48AB-A485-04662E40EDD8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7C26-F544-4E7B-8716-34B85DA4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7869" y="2548292"/>
            <a:ext cx="7128792" cy="163121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</a:rPr>
              <a:t>Черепахи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9" name="Picture 12" descr="http://s7.rimg.info/fab645cb81d87bdc14520a13b0fb4b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611073" cy="21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dinosoria.com/gifs/animaux/tortu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6262"/>
            <a:ext cx="2232248" cy="17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s.rimg.info/1b583192e7d3802ffcab56bfee2371d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8" y="1196752"/>
            <a:ext cx="1896330" cy="19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5.pixs.ru/storage/3/8/7/zwierzeta1_2248296_4339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" y="-2"/>
            <a:ext cx="9133292" cy="68499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.academic.ru/pictures/frwiki/76/Lightmatter_tort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9471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il.ru.gw.globa.ru/html_new/upload/publications/CHerep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sktopwallpapers.org.ua/pic/201109/800x480/desktopwallpapers.org.ua-5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" y="0"/>
            <a:ext cx="918134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ubnatur.ru/wp-content/plugins/rss-poster/cache/f578a_baunt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161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ex.ru/system/files/plantation_feeding_tortoise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9820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izismile.com/img/img3/20100618/640/daily_picdump_436_640_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728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RePack by Diakov</cp:lastModifiedBy>
  <cp:revision>6</cp:revision>
  <dcterms:created xsi:type="dcterms:W3CDTF">2012-10-04T15:48:00Z</dcterms:created>
  <dcterms:modified xsi:type="dcterms:W3CDTF">2020-05-04T12:01:42Z</dcterms:modified>
</cp:coreProperties>
</file>