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7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2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0070C0"/>
          </a:fgClr>
          <a:bgClr>
            <a:srgbClr val="23FD7B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7E37-BDEF-4456-B9F4-959EB72581AB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4E10F-1D52-4EAD-B37C-6F27B866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 w="7620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Лесные ягоды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386104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(дидактическая игра)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5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\Documents\костя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5661248"/>
            <a:ext cx="2016224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Костяника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56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varenok.ru/images/dict/38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" y="0"/>
            <a:ext cx="9086843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732240" y="5445224"/>
            <a:ext cx="2160240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Боярышник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-komora.com.ua/media/k2/items/cache/df1da44862bfbe0dd2169e4d1457059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3572"/>
            <a:ext cx="6876256" cy="6876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877272"/>
            <a:ext cx="1872208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Калина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76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otwalls.ru/wallpapers/klubnichnyy_buket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41"/>
            <a:ext cx="9170544" cy="68779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04248" y="5445224"/>
            <a:ext cx="2088232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Земляника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876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tvertka.appee.ru/media/08_brus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9" y="0"/>
            <a:ext cx="9129471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444208" y="5445224"/>
            <a:ext cx="2448272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Брусника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496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adoved.com/uploads/posts/2012-05/1337576088_ezhevika-sadova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-2"/>
            <a:ext cx="9144000" cy="68580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5460070"/>
            <a:ext cx="2304256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Ежевика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205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reemarket.kiev.ua/images_message/293/31698/202080/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19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5523865"/>
            <a:ext cx="2016224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Черника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985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4108/enik2217.16/0_24f75_4a1fbbb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" y="-20975"/>
            <a:ext cx="9144000" cy="68789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76256" y="5445224"/>
            <a:ext cx="2016224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Клюква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8452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0.liveinternet.ru/images/attach/c/2/67/332/67332780_ryab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6"/>
            <a:ext cx="9149614" cy="68622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76256" y="5445224"/>
            <a:ext cx="2016224" cy="86409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Рябина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829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Лесные ягоды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RePack by Diakov</cp:lastModifiedBy>
  <cp:revision>12</cp:revision>
  <dcterms:created xsi:type="dcterms:W3CDTF">2012-09-13T10:47:02Z</dcterms:created>
  <dcterms:modified xsi:type="dcterms:W3CDTF">2020-05-04T12:00:08Z</dcterms:modified>
</cp:coreProperties>
</file>