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8" r:id="rId2"/>
    <p:sldId id="265" r:id="rId3"/>
    <p:sldId id="273" r:id="rId4"/>
    <p:sldId id="283" r:id="rId5"/>
    <p:sldId id="284" r:id="rId6"/>
    <p:sldId id="285" r:id="rId7"/>
    <p:sldId id="277" r:id="rId8"/>
    <p:sldId id="256" r:id="rId9"/>
    <p:sldId id="266" r:id="rId10"/>
    <p:sldId id="271" r:id="rId11"/>
    <p:sldId id="268" r:id="rId12"/>
    <p:sldId id="286" r:id="rId13"/>
    <p:sldId id="267" r:id="rId14"/>
    <p:sldId id="287" r:id="rId15"/>
    <p:sldId id="270" r:id="rId16"/>
    <p:sldId id="288" r:id="rId17"/>
    <p:sldId id="289" r:id="rId18"/>
    <p:sldId id="290" r:id="rId19"/>
    <p:sldId id="291" r:id="rId20"/>
    <p:sldId id="292" r:id="rId21"/>
    <p:sldId id="293" r:id="rId22"/>
    <p:sldId id="296" r:id="rId23"/>
    <p:sldId id="295" r:id="rId24"/>
    <p:sldId id="298" r:id="rId25"/>
    <p:sldId id="299" r:id="rId26"/>
    <p:sldId id="300" r:id="rId27"/>
    <p:sldId id="301" r:id="rId28"/>
    <p:sldId id="302" r:id="rId29"/>
    <p:sldId id="303" r:id="rId30"/>
    <p:sldId id="294" r:id="rId31"/>
    <p:sldId id="297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9" r:id="rId47"/>
    <p:sldId id="318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9" r:id="rId57"/>
    <p:sldId id="330" r:id="rId58"/>
    <p:sldId id="334" r:id="rId59"/>
    <p:sldId id="335" r:id="rId60"/>
    <p:sldId id="336" r:id="rId61"/>
    <p:sldId id="337" r:id="rId62"/>
    <p:sldId id="332" r:id="rId63"/>
    <p:sldId id="333" r:id="rId64"/>
    <p:sldId id="331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20D"/>
    <a:srgbClr val="683B16"/>
    <a:srgbClr val="F6BD1E"/>
    <a:srgbClr val="020444"/>
    <a:srgbClr val="FF5D5D"/>
    <a:srgbClr val="F9CAB5"/>
    <a:srgbClr val="F4A480"/>
    <a:srgbClr val="7F7F7F"/>
    <a:srgbClr val="301B0A"/>
    <a:srgbClr val="7A5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EB11-56BE-4CA5-8593-CD1FD7601082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74D13-ECAD-47F8-B24D-F38B2BC3F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8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http://lebahku.files.wordpress.com/2010/01/lebah1.jpg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http://www.wpclipart.com/animals/bugs/bee/beehive_T.png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http://www.wpclipart.com/animals/bugs/bee/beehive_T.png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http://www.pcholki.com/htmpages/children.htm</a:t>
            </a:r>
            <a:r>
              <a:rPr lang="ru-RU" dirty="0" smtClean="0"/>
              <a:t> загадка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http://s57.radikal.ru/i158/0907/c6/968604d302ac.jpg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http://nifiga-sebe.ru/uploads/posts/2009-02/thumbs/1235200920_pchela3.jpg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http://img0.liveinternet.ru/images/foto/b/2/apps/1/442/1442302_e5653f430749.jpg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74D13-ECAD-47F8-B24D-F38B2BC3FA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FF00"/>
            </a:gs>
            <a:gs pos="50000">
              <a:srgbClr val="FFC000"/>
            </a:gs>
            <a:gs pos="100000">
              <a:schemeClr val="accent6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CC935-E988-4B7B-9F5A-1191E201AEDC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2E48F-7665-4B01-9315-C47A1B59AC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1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14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5.xml"/><Relationship Id="rId3" Type="http://schemas.openxmlformats.org/officeDocument/2006/relationships/audio" Target="../media/audio13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16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audio" Target="../media/audio7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0.xml"/><Relationship Id="rId3" Type="http://schemas.openxmlformats.org/officeDocument/2006/relationships/slide" Target="slide3.xml"/><Relationship Id="rId7" Type="http://schemas.openxmlformats.org/officeDocument/2006/relationships/slide" Target="slide22.xml"/><Relationship Id="rId12" Type="http://schemas.openxmlformats.org/officeDocument/2006/relationships/slide" Target="slide50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slide" Target="slide58.xml"/><Relationship Id="rId5" Type="http://schemas.openxmlformats.org/officeDocument/2006/relationships/image" Target="../media/image8.png"/><Relationship Id="rId10" Type="http://schemas.openxmlformats.org/officeDocument/2006/relationships/slide" Target="slide65.xml"/><Relationship Id="rId4" Type="http://schemas.openxmlformats.org/officeDocument/2006/relationships/image" Target="../media/image7.png"/><Relationship Id="rId9" Type="http://schemas.openxmlformats.org/officeDocument/2006/relationships/slide" Target="slide64.xml"/><Relationship Id="rId14" Type="http://schemas.openxmlformats.org/officeDocument/2006/relationships/slide" Target="slide6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5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6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0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7.xml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8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2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9.xml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30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33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34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35.xml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36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3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3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39.xml"/><Relationship Id="rId2" Type="http://schemas.openxmlformats.org/officeDocument/2006/relationships/notesSlide" Target="../notesSlides/notesSlide28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41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39.xml"/><Relationship Id="rId2" Type="http://schemas.openxmlformats.org/officeDocument/2006/relationships/notesSlide" Target="../notesSlides/notesSlide29.xml"/><Relationship Id="rId16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4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4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47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48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49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3.bin"/><Relationship Id="rId7" Type="http://schemas.openxmlformats.org/officeDocument/2006/relationships/image" Target="../media/image19.jpeg"/><Relationship Id="rId12" Type="http://schemas.openxmlformats.org/officeDocument/2006/relationships/slide" Target="slide51.xml"/><Relationship Id="rId2" Type="http://schemas.openxmlformats.org/officeDocument/2006/relationships/notesSlide" Target="../notesSlides/notesSlide37.xml"/><Relationship Id="rId16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5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5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55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56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bin"/><Relationship Id="rId7" Type="http://schemas.openxmlformats.org/officeDocument/2006/relationships/slide" Target="slide5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57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13.xml"/><Relationship Id="rId3" Type="http://schemas.openxmlformats.org/officeDocument/2006/relationships/audio" Target="../media/audio11.bin"/><Relationship Id="rId7" Type="http://schemas.openxmlformats.org/officeDocument/2006/relationships/image" Target="../media/image19.jpeg"/><Relationship Id="rId12" Type="http://schemas.openxmlformats.org/officeDocument/2006/relationships/slide" Target="slide59.xml"/><Relationship Id="rId2" Type="http://schemas.openxmlformats.org/officeDocument/2006/relationships/notesSlide" Target="../notesSlides/notesSlide43.xml"/><Relationship Id="rId16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58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61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slide" Target="slide62.xml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bin"/><Relationship Id="rId7" Type="http://schemas.openxmlformats.org/officeDocument/2006/relationships/slide" Target="slide6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63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2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slide" Target="slide2.xml"/><Relationship Id="rId3" Type="http://schemas.openxmlformats.org/officeDocument/2006/relationships/audio" Target="../media/audio23.bin"/><Relationship Id="rId7" Type="http://schemas.openxmlformats.org/officeDocument/2006/relationships/image" Target="../media/image25.jpe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bin"/><Relationship Id="rId11" Type="http://schemas.openxmlformats.org/officeDocument/2006/relationships/image" Target="../media/image34.png"/><Relationship Id="rId5" Type="http://schemas.openxmlformats.org/officeDocument/2006/relationships/audio" Target="../media/audio12.bin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audio" Target="../media/audio17.bin"/><Relationship Id="rId9" Type="http://schemas.openxmlformats.org/officeDocument/2006/relationships/image" Target="../media/image32.png"/><Relationship Id="rId14" Type="http://schemas.openxmlformats.org/officeDocument/2006/relationships/image" Target="../media/image21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4.bin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9.jpeg"/><Relationship Id="rId9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6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bin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6.xml"/><Relationship Id="rId5" Type="http://schemas.openxmlformats.org/officeDocument/2006/relationships/image" Target="../media/image27.png"/><Relationship Id="rId4" Type="http://schemas.openxmlformats.org/officeDocument/2006/relationships/image" Target="../media/image25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69.xml"/><Relationship Id="rId3" Type="http://schemas.openxmlformats.org/officeDocument/2006/relationships/audio" Target="../media/audio11.bin"/><Relationship Id="rId7" Type="http://schemas.openxmlformats.org/officeDocument/2006/relationships/image" Target="../media/image19.jpeg"/><Relationship Id="rId12" Type="http://schemas.openxmlformats.org/officeDocument/2006/relationships/slide" Target="slide59.xml"/><Relationship Id="rId2" Type="http://schemas.openxmlformats.org/officeDocument/2006/relationships/notesSlide" Target="../notesSlides/notesSlide52.xml"/><Relationship Id="rId16" Type="http://schemas.openxmlformats.org/officeDocument/2006/relationships/slide" Target="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bin"/><Relationship Id="rId7" Type="http://schemas.openxmlformats.org/officeDocument/2006/relationships/slide" Target="slide68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6.xml"/><Relationship Id="rId3" Type="http://schemas.openxmlformats.org/officeDocument/2006/relationships/audio" Target="../media/audio9.bin"/><Relationship Id="rId7" Type="http://schemas.openxmlformats.org/officeDocument/2006/relationships/image" Target="../media/image19.jpeg"/><Relationship Id="rId12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7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70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21.bin"/><Relationship Id="rId7" Type="http://schemas.openxmlformats.org/officeDocument/2006/relationships/image" Target="../media/image19.jpeg"/><Relationship Id="rId12" Type="http://schemas.openxmlformats.org/officeDocument/2006/relationships/slide" Target="slide7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bin"/><Relationship Id="rId7" Type="http://schemas.openxmlformats.org/officeDocument/2006/relationships/slide" Target="slide7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55.xml"/><Relationship Id="rId3" Type="http://schemas.openxmlformats.org/officeDocument/2006/relationships/audio" Target="../media/audio16.bin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6" Type="http://schemas.openxmlformats.org/officeDocument/2006/relationships/slide" Target="slide7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9.jpeg"/><Relationship Id="rId15" Type="http://schemas.openxmlformats.org/officeDocument/2006/relationships/image" Target="../media/image24.png"/><Relationship Id="rId10" Type="http://schemas.openxmlformats.org/officeDocument/2006/relationships/image" Target="../media/image21.jpeg"/><Relationship Id="rId4" Type="http://schemas.openxmlformats.org/officeDocument/2006/relationships/slide" Target="slide11.xml"/><Relationship Id="rId9" Type="http://schemas.openxmlformats.org/officeDocument/2006/relationships/image" Target="../media/image20.jpeg"/><Relationship Id="rId1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7.bin"/><Relationship Id="rId1" Type="http://schemas.openxmlformats.org/officeDocument/2006/relationships/slideLayout" Target="../slideLayouts/slideLayout7.xml"/><Relationship Id="rId6" Type="http://schemas.openxmlformats.org/officeDocument/2006/relationships/slide" Target="slide74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77.xml"/><Relationship Id="rId3" Type="http://schemas.openxmlformats.org/officeDocument/2006/relationships/audio" Target="../media/audio18.bin"/><Relationship Id="rId7" Type="http://schemas.openxmlformats.org/officeDocument/2006/relationships/image" Target="../media/image19.jpeg"/><Relationship Id="rId12" Type="http://schemas.openxmlformats.org/officeDocument/2006/relationships/slide" Target="slide1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slide" Target="slide2.xml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bin"/><Relationship Id="rId7" Type="http://schemas.openxmlformats.org/officeDocument/2006/relationships/slide" Target="slide76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4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png"/><Relationship Id="rId3" Type="http://schemas.openxmlformats.org/officeDocument/2006/relationships/audio" Target="../media/audio7.bin"/><Relationship Id="rId7" Type="http://schemas.openxmlformats.org/officeDocument/2006/relationships/image" Target="../media/image19.jpeg"/><Relationship Id="rId12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9.jpeg"/><Relationship Id="rId9" Type="http://schemas.openxmlformats.org/officeDocument/2006/relationships/image" Target="../media/image21.jpeg"/><Relationship Id="rId1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пчелк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" name="Шестиугольник 27"/>
          <p:cNvSpPr/>
          <p:nvPr/>
        </p:nvSpPr>
        <p:spPr>
          <a:xfrm>
            <a:off x="1271032" y="1500250"/>
            <a:ext cx="6715172" cy="5072098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683B16"/>
                </a:solidFill>
                <a:latin typeface="Comic Sans MS" pitchFamily="66" charset="0"/>
              </a:rPr>
              <a:t>«В гостях </a:t>
            </a:r>
          </a:p>
          <a:p>
            <a:pPr algn="ctr"/>
            <a:r>
              <a:rPr lang="ru-RU" sz="4400" dirty="0">
                <a:solidFill>
                  <a:srgbClr val="683B16"/>
                </a:solidFill>
                <a:latin typeface="Comic Sans MS" pitchFamily="66" charset="0"/>
              </a:rPr>
              <a:t>у</a:t>
            </a:r>
            <a:r>
              <a:rPr lang="ru-RU" sz="4400" dirty="0" smtClean="0">
                <a:solidFill>
                  <a:srgbClr val="683B16"/>
                </a:solidFill>
                <a:latin typeface="Comic Sans MS" pitchFamily="66" charset="0"/>
              </a:rPr>
              <a:t> пчёлки Майи»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(игра по теме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«Состав чисел первого десятка»)</a:t>
            </a:r>
            <a:endParaRPr lang="ru-RU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3" name="Рисунок 22" descr="clipart_28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156847">
            <a:off x="6791802" y="677637"/>
            <a:ext cx="2267772" cy="2400310"/>
          </a:xfrm>
          <a:prstGeom prst="rect">
            <a:avLst/>
          </a:prstGeom>
        </p:spPr>
      </p:pic>
      <p:pic>
        <p:nvPicPr>
          <p:cNvPr id="24" name="Рисунок 23" descr="clipart_28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725487" flipH="1">
            <a:off x="124615" y="615290"/>
            <a:ext cx="2172464" cy="2723454"/>
          </a:xfrm>
          <a:prstGeom prst="rect">
            <a:avLst/>
          </a:prstGeom>
        </p:spPr>
      </p:pic>
      <p:pic>
        <p:nvPicPr>
          <p:cNvPr id="25" name="Picture 2" descr="http://activerain.com/image_store/uploads/5/3/9/2/7/ar12946342807293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7041621">
            <a:off x="6645757" y="4667056"/>
            <a:ext cx="2535090" cy="1459585"/>
          </a:xfrm>
          <a:prstGeom prst="rect">
            <a:avLst/>
          </a:prstGeom>
          <a:noFill/>
        </p:spPr>
      </p:pic>
      <p:pic>
        <p:nvPicPr>
          <p:cNvPr id="26" name="Picture 2" descr="http://activerain.com/image_store/uploads/5/3/9/2/7/ar129463428072935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4624231" flipH="1">
            <a:off x="50815" y="4775150"/>
            <a:ext cx="2652485" cy="1762338"/>
          </a:xfrm>
          <a:prstGeom prst="rect">
            <a:avLst/>
          </a:prstGeom>
          <a:noFill/>
        </p:spPr>
      </p:pic>
      <p:pic>
        <p:nvPicPr>
          <p:cNvPr id="27" name="Picture 2" descr="http://activerain.com/image_store/uploads/5/3/9/2/7/ar129463428072935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03848" y="117824"/>
            <a:ext cx="3024336" cy="16028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72264" y="21429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429388" y="35716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43702" y="14285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72264" y="21429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429388" y="35716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660232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62778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11760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8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444208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4675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059832" y="3573016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555776" y="620688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679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500562" y="1785926"/>
            <a:ext cx="3643338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1500166" y="2428868"/>
            <a:ext cx="3500462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Ошибка!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пчелка 4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" action="ppaction://hlinkshowjump?jump=nextslide"/>
          </p:cNvPr>
          <p:cNvSpPr/>
          <p:nvPr/>
        </p:nvSpPr>
        <p:spPr>
          <a:xfrm>
            <a:off x="6516216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noaction"/>
          </p:cNvPr>
          <p:cNvSpPr/>
          <p:nvPr/>
        </p:nvSpPr>
        <p:spPr>
          <a:xfrm>
            <a:off x="2627784" y="4077072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226774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75856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251520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" action="ppaction://hlinkshowjump?jump=nextslide"/>
          </p:cNvPr>
          <p:cNvSpPr/>
          <p:nvPr/>
        </p:nvSpPr>
        <p:spPr>
          <a:xfrm>
            <a:off x="4067944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4" action="ppaction://hlinksldjump"/>
          </p:cNvPr>
          <p:cNvSpPr/>
          <p:nvPr/>
        </p:nvSpPr>
        <p:spPr>
          <a:xfrm>
            <a:off x="3275856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7 L 0.43316 0.4720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" action="ppaction://hlinkshowjump?jump=nextslide"/>
          </p:cNvPr>
          <p:cNvSpPr/>
          <p:nvPr/>
        </p:nvSpPr>
        <p:spPr>
          <a:xfrm>
            <a:off x="6516216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noaction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2267744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75856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611560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" action="ppaction://hlinkshowjump?jump=nextslide"/>
          </p:cNvPr>
          <p:cNvSpPr/>
          <p:nvPr/>
        </p:nvSpPr>
        <p:spPr>
          <a:xfrm>
            <a:off x="421196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4" action="ppaction://hlinksldjump"/>
          </p:cNvPr>
          <p:cNvSpPr/>
          <p:nvPr/>
        </p:nvSpPr>
        <p:spPr>
          <a:xfrm>
            <a:off x="2483768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7 L 0.43316 0.4720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>
            <a:hlinkClick r:id="rId3" action="ppaction://hlinksldjump"/>
          </p:cNvPr>
          <p:cNvSpPr/>
          <p:nvPr/>
        </p:nvSpPr>
        <p:spPr>
          <a:xfrm rot="1797150">
            <a:off x="1664788" y="1030820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 rot="1797150">
            <a:off x="3543921" y="1071545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 rot="1797150">
            <a:off x="5401310" y="1071546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 rot="1797150">
            <a:off x="2593482" y="2561707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 rot="1797150">
            <a:off x="4472615" y="2602432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 rot="1797150">
            <a:off x="6330004" y="2602433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 rot="1797150">
            <a:off x="757840" y="2602431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rot="1797150">
            <a:off x="1736225" y="4112668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1797150">
            <a:off x="3528961" y="4126035"/>
            <a:ext cx="2137208" cy="1830653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 rot="1797150">
            <a:off x="5451002" y="4184107"/>
            <a:ext cx="2071702" cy="1785950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0626" y="285728"/>
            <a:ext cx="2343374" cy="1857364"/>
          </a:xfrm>
          <a:prstGeom prst="rect">
            <a:avLst/>
          </a:prstGeom>
          <a:noFill/>
        </p:spPr>
      </p:pic>
      <p:pic>
        <p:nvPicPr>
          <p:cNvPr id="18" name="Picture 2" descr="http://pchelka2014.narod2.ru/pchela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0" y="3927227"/>
            <a:ext cx="2000264" cy="2930773"/>
          </a:xfrm>
          <a:prstGeom prst="rect">
            <a:avLst/>
          </a:prstGeom>
          <a:noFill/>
        </p:spPr>
      </p:pic>
      <p:sp>
        <p:nvSpPr>
          <p:cNvPr id="19" name="Овал 18">
            <a:hlinkClick r:id="rId3" action="ppaction://hlinksldjump"/>
          </p:cNvPr>
          <p:cNvSpPr/>
          <p:nvPr/>
        </p:nvSpPr>
        <p:spPr>
          <a:xfrm>
            <a:off x="2000232" y="1214422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857620" y="1214422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786446" y="1214422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071538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928926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786314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715140" y="2786058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Овал 25">
            <a:hlinkClick r:id="rId6" action="ppaction://hlinksldjump"/>
          </p:cNvPr>
          <p:cNvSpPr/>
          <p:nvPr/>
        </p:nvSpPr>
        <p:spPr>
          <a:xfrm>
            <a:off x="2071670" y="4286256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Овал 26">
            <a:hlinkClick r:id="rId7" action="ppaction://hlinksldjump"/>
          </p:cNvPr>
          <p:cNvSpPr/>
          <p:nvPr/>
        </p:nvSpPr>
        <p:spPr>
          <a:xfrm>
            <a:off x="3929058" y="4286256"/>
            <a:ext cx="1357322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8" name="Овал 27">
            <a:hlinkClick r:id="rId8" action="ppaction://hlinksldjump"/>
          </p:cNvPr>
          <p:cNvSpPr/>
          <p:nvPr/>
        </p:nvSpPr>
        <p:spPr>
          <a:xfrm>
            <a:off x="5500694" y="4357694"/>
            <a:ext cx="2000264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Прямоугольник 32">
            <a:hlinkClick r:id="rId6" action="ppaction://hlinksldjump"/>
          </p:cNvPr>
          <p:cNvSpPr/>
          <p:nvPr/>
        </p:nvSpPr>
        <p:spPr>
          <a:xfrm>
            <a:off x="1979712" y="4221088"/>
            <a:ext cx="1584176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hlinkClick r:id="rId7" action="ppaction://hlinksldjump"/>
          </p:cNvPr>
          <p:cNvSpPr/>
          <p:nvPr/>
        </p:nvSpPr>
        <p:spPr>
          <a:xfrm>
            <a:off x="3779912" y="4293096"/>
            <a:ext cx="1584176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hlinkClick r:id="rId8" action="ppaction://hlinksldjump"/>
          </p:cNvPr>
          <p:cNvSpPr/>
          <p:nvPr/>
        </p:nvSpPr>
        <p:spPr>
          <a:xfrm>
            <a:off x="5724128" y="4293096"/>
            <a:ext cx="1584176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3" action="ppaction://hlinksldjump"/>
          </p:cNvPr>
          <p:cNvSpPr/>
          <p:nvPr/>
        </p:nvSpPr>
        <p:spPr>
          <a:xfrm>
            <a:off x="1835696" y="1124744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9" action="ppaction://hlinksldjump"/>
          </p:cNvPr>
          <p:cNvSpPr/>
          <p:nvPr/>
        </p:nvSpPr>
        <p:spPr>
          <a:xfrm>
            <a:off x="3779912" y="1124744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0" action="ppaction://hlinksldjump"/>
          </p:cNvPr>
          <p:cNvSpPr/>
          <p:nvPr/>
        </p:nvSpPr>
        <p:spPr>
          <a:xfrm>
            <a:off x="5508104" y="1268760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11" action="ppaction://hlinksldjump"/>
          </p:cNvPr>
          <p:cNvSpPr/>
          <p:nvPr/>
        </p:nvSpPr>
        <p:spPr>
          <a:xfrm>
            <a:off x="971600" y="2708920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rId12" action="ppaction://hlinksldjump"/>
          </p:cNvPr>
          <p:cNvSpPr/>
          <p:nvPr/>
        </p:nvSpPr>
        <p:spPr>
          <a:xfrm>
            <a:off x="2771800" y="2780928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hlinkClick r:id="rId13" action="ppaction://hlinksldjump"/>
          </p:cNvPr>
          <p:cNvSpPr/>
          <p:nvPr/>
        </p:nvSpPr>
        <p:spPr>
          <a:xfrm>
            <a:off x="4572000" y="2636912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hlinkClick r:id="rId14" action="ppaction://hlinksldjump"/>
          </p:cNvPr>
          <p:cNvSpPr/>
          <p:nvPr/>
        </p:nvSpPr>
        <p:spPr>
          <a:xfrm>
            <a:off x="6516216" y="2708920"/>
            <a:ext cx="180020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 loop="1">
        <p:snd r:embed="rId2" name="Пчелка-Майя-Песня-про-пчелку-Майю2(muzofon.com)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39952" y="-6034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hlinkshowjump?jump=nextslide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4675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015867" y="4810600"/>
              <a:ext cx="713063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555776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11960" y="260648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" action="ppaction://hlinkshowjump?jump=nextslide"/>
          </p:cNvPr>
          <p:cNvSpPr/>
          <p:nvPr/>
        </p:nvSpPr>
        <p:spPr>
          <a:xfrm>
            <a:off x="6228184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283968" y="1412776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251520" y="1340768"/>
            <a:ext cx="3672408" cy="2790072"/>
          </a:xfrm>
          <a:prstGeom prst="cloudCallout">
            <a:avLst>
              <a:gd name="adj1" fmla="val -93126"/>
              <a:gd name="adj2" fmla="val 3395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такое может быть?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пчелка как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" action="ppaction://hlinkshowjump?jump=nextslide"/>
          </p:cNvPr>
          <p:cNvSpPr/>
          <p:nvPr/>
        </p:nvSpPr>
        <p:spPr>
          <a:xfrm>
            <a:off x="6516216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noaction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2267744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75856" y="3714752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611560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" action="ppaction://hlinkshowjump?jump=nextslide"/>
          </p:cNvPr>
          <p:cNvSpPr/>
          <p:nvPr/>
        </p:nvSpPr>
        <p:spPr>
          <a:xfrm>
            <a:off x="421196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4" action="ppaction://hlinksldjump"/>
          </p:cNvPr>
          <p:cNvSpPr/>
          <p:nvPr/>
        </p:nvSpPr>
        <p:spPr>
          <a:xfrm>
            <a:off x="2771800" y="378904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14524E-7 L 0.43316 0.47202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72264" y="21429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429388" y="35716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660232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41176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11760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бывает!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не бывает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228184" y="83671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75557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156176" y="54868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067944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4337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5152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98782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14810" y="21429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3" action="ppaction://hlinksldjump"/>
          </p:cNvPr>
          <p:cNvSpPr/>
          <p:nvPr/>
        </p:nvSpPr>
        <p:spPr>
          <a:xfrm>
            <a:off x="6372200" y="0"/>
            <a:ext cx="2143140" cy="28529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Точно?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5" name="Picture 2" descr="http://pchelka2014.narod2.ru/pchela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1979712" y="2060848"/>
            <a:ext cx="3473490" cy="5089334"/>
          </a:xfrm>
          <a:prstGeom prst="rect">
            <a:avLst/>
          </a:prstGeom>
          <a:noFill/>
        </p:spPr>
      </p:pic>
    </p:spTree>
  </p:cSld>
  <p:clrMapOvr>
    <a:masterClrMapping/>
  </p:clrMapOvr>
  <p:transition advTm="28000">
    <p:sndAc>
      <p:stSnd>
        <p:snd r:embed="rId3" name="Пчелка_загадк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9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39952" y="-6034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hlinkshowjump?jump=nextslide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" action="ppaction://hlinkshowjump?jump=nextslide"/>
          </p:cNvPr>
          <p:cNvSpPr/>
          <p:nvPr/>
        </p:nvSpPr>
        <p:spPr>
          <a:xfrm>
            <a:off x="46754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015867" y="4810600"/>
              <a:ext cx="713063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34786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355976" y="54868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" action="ppaction://hlinkshowjump?jump=nextslide"/>
          </p:cNvPr>
          <p:cNvSpPr/>
          <p:nvPr/>
        </p:nvSpPr>
        <p:spPr>
          <a:xfrm>
            <a:off x="637220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072430" y="-31541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7236296" y="-31541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339752" y="62068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323528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131840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1979712" y="41490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444208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11960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283968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755576" y="62068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83968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3" action="ppaction://hlinksldjump"/>
          </p:cNvPr>
          <p:cNvSpPr/>
          <p:nvPr/>
        </p:nvSpPr>
        <p:spPr>
          <a:xfrm>
            <a:off x="6012160" y="0"/>
            <a:ext cx="2143140" cy="28529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6588224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25152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555776" y="378904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300192" y="33265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Неужели?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8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58822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807243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11760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00496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 flipH="1">
              <a:off x="5015867" y="4810600"/>
              <a:ext cx="713063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555776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4" descr="http://grupecopii.files.wordpress.com/2010/02/beehive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3284984"/>
            <a:ext cx="2924324" cy="2909702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2843808" y="764704"/>
            <a:ext cx="3473490" cy="5089334"/>
          </a:xfrm>
          <a:prstGeom prst="rect">
            <a:avLst/>
          </a:prstGeom>
          <a:noFill/>
        </p:spPr>
      </p:pic>
      <p:grpSp>
        <p:nvGrpSpPr>
          <p:cNvPr id="3" name="Группа 9"/>
          <p:cNvGrpSpPr/>
          <p:nvPr/>
        </p:nvGrpSpPr>
        <p:grpSpPr>
          <a:xfrm>
            <a:off x="2483768" y="1817440"/>
            <a:ext cx="5544616" cy="5040560"/>
            <a:chOff x="2411760" y="2492896"/>
            <a:chExt cx="3810000" cy="3429000"/>
          </a:xfrm>
        </p:grpSpPr>
        <p:sp>
          <p:nvSpPr>
            <p:cNvPr id="8" name="Параллелограмм 7"/>
            <p:cNvSpPr/>
            <p:nvPr/>
          </p:nvSpPr>
          <p:spPr>
            <a:xfrm flipH="1">
              <a:off x="3779912" y="2924944"/>
              <a:ext cx="1440160" cy="360040"/>
            </a:xfrm>
            <a:prstGeom prst="parallelogram">
              <a:avLst>
                <a:gd name="adj" fmla="val 20538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8"/>
            <p:cNvGrpSpPr/>
            <p:nvPr/>
          </p:nvGrpSpPr>
          <p:grpSpPr>
            <a:xfrm>
              <a:off x="2411760" y="2492896"/>
              <a:ext cx="3810000" cy="3429000"/>
              <a:chOff x="2411760" y="2492896"/>
              <a:chExt cx="3810000" cy="3429000"/>
            </a:xfrm>
          </p:grpSpPr>
          <p:sp>
            <p:nvSpPr>
              <p:cNvPr id="7" name="Куб 6"/>
              <p:cNvSpPr/>
              <p:nvPr/>
            </p:nvSpPr>
            <p:spPr>
              <a:xfrm flipH="1">
                <a:off x="3491880" y="2996952"/>
                <a:ext cx="1656184" cy="2304256"/>
              </a:xfrm>
              <a:prstGeom prst="cube">
                <a:avLst>
                  <a:gd name="adj" fmla="val 2803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56" name="Picture 8" descr="http://www.wpclipart.com/animals/bugs/bee/beehive_T.png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2411760" y="2492896"/>
                <a:ext cx="3810000" cy="342900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Tm="14000">
    <p:sndAc>
      <p:stSnd>
        <p:snd r:embed="rId3" name="пчелка_ульи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2.41443E-6 L -0.32378 0.2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4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11960" y="0"/>
            <a:ext cx="2071669" cy="2643206"/>
            <a:chOff x="6355100" y="214290"/>
            <a:chExt cx="2071669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355100" y="214290"/>
              <a:ext cx="2071669" cy="1928826"/>
              <a:chOff x="3559129" y="3714750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59129" y="3714750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807243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444208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179512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hlinkClick r:id="rId13" action="ppaction://hlinksldjump"/>
          </p:cNvPr>
          <p:cNvSpPr/>
          <p:nvPr/>
        </p:nvSpPr>
        <p:spPr>
          <a:xfrm>
            <a:off x="3995936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2483768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4927357" y="4720589"/>
              <a:ext cx="885098" cy="42292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69979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17951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627784" y="4365104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3995936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660232" y="188640"/>
            <a:ext cx="2088232" cy="27363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4283968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267744" y="7647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6835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572000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2" action="ppaction://hlinksldjump"/>
          </p:cNvPr>
          <p:cNvSpPr/>
          <p:nvPr/>
        </p:nvSpPr>
        <p:spPr>
          <a:xfrm>
            <a:off x="6012160" y="0"/>
            <a:ext cx="2143140" cy="285293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6588224" y="7647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noaction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483768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03848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467544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83968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2699792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31 L 0.43438 0.46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283968" y="1412776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539552" y="2204864"/>
            <a:ext cx="3500462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Ошибка!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пчелка 4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6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15617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269979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76470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1196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челк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" name="Группа 2"/>
          <p:cNvGrpSpPr/>
          <p:nvPr/>
        </p:nvGrpSpPr>
        <p:grpSpPr>
          <a:xfrm>
            <a:off x="2627784" y="692696"/>
            <a:ext cx="3143272" cy="3071834"/>
            <a:chOff x="3143240" y="214290"/>
            <a:chExt cx="5008566" cy="5691552"/>
          </a:xfrm>
        </p:grpSpPr>
        <p:sp>
          <p:nvSpPr>
            <p:cNvPr id="4" name="Овал 3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6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Tm="21000">
    <p:sndAc>
      <p:stSnd>
        <p:snd r:embed="rId2" name="пчелка_семья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58822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807243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53955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76470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3995936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015867" y="4720589"/>
              <a:ext cx="796588" cy="42292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483768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3968" y="0"/>
            <a:ext cx="2071669" cy="2643206"/>
            <a:chOff x="6427108" y="214290"/>
            <a:chExt cx="2071669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7108" y="214290"/>
              <a:ext cx="2071669" cy="1928826"/>
              <a:chOff x="3432989" y="3714750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32989" y="3714750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7596336" y="-45943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339752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17951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516216" y="33265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67944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Неужели?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8316416" y="83671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630019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noaction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483768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03848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467544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13995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3347864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31 L 0.43438 0.46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 нет же!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_нет же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15617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0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203848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69269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83968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4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0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012160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807243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755576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483768" y="112474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139952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192886" y="4810600"/>
              <a:ext cx="61956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1187624" y="2492896"/>
            <a:ext cx="3240360" cy="3843986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pic>
        <p:nvPicPr>
          <p:cNvPr id="5" name="Picture 2" descr="банки с медом,буквы,выпечка,горшочки меда,знаки,кириллица,кириллический алфавит,конфета,мед,продукты,Россия,русская пища,русские,сахарозаменители,символы,сковородки,сласти,текст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212976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ransition advTm="11000">
    <p:sndAc>
      <p:stSnd>
        <p:snd r:embed="rId2" name="мед_пчелка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4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6300192" y="62068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4" action="ppaction://hlinksldjump"/>
          </p:cNvPr>
          <p:cNvSpPr/>
          <p:nvPr/>
        </p:nvSpPr>
        <p:spPr>
          <a:xfrm>
            <a:off x="8244408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noaction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483768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203848" y="3933056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683568" y="47667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3851920" y="18864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3419872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6821E-7 L 0.43316 0.471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Ой!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Нет, конечно!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2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4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1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012160" y="98072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395536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203848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555776" y="83671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399593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283968" y="1412776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539552" y="2204864"/>
            <a:ext cx="3500462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Ошибка!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пчелка 4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7" cstate="screen"/>
          <a:srcRect t="-1"/>
          <a:stretch>
            <a:fillRect/>
          </a:stretch>
        </p:blipFill>
        <p:spPr bwMode="auto">
          <a:xfrm>
            <a:off x="-1" y="-315416"/>
            <a:ext cx="9144001" cy="7715280"/>
          </a:xfrm>
          <a:prstGeom prst="rect">
            <a:avLst/>
          </a:prstGeom>
          <a:noFill/>
        </p:spPr>
      </p:pic>
      <p:pic>
        <p:nvPicPr>
          <p:cNvPr id="1026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2" y="4880133"/>
            <a:ext cx="1440159" cy="1977867"/>
          </a:xfrm>
          <a:prstGeom prst="rect">
            <a:avLst/>
          </a:prstGeom>
          <a:noFill/>
        </p:spPr>
      </p:pic>
      <p:pic>
        <p:nvPicPr>
          <p:cNvPr id="9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868144" y="4797152"/>
            <a:ext cx="1020706" cy="1401804"/>
          </a:xfrm>
          <a:prstGeom prst="rect">
            <a:avLst/>
          </a:prstGeom>
          <a:noFill/>
        </p:spPr>
      </p:pic>
      <p:pic>
        <p:nvPicPr>
          <p:cNvPr id="10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7544" y="5085184"/>
            <a:ext cx="1440160" cy="1977868"/>
          </a:xfrm>
          <a:prstGeom prst="rect">
            <a:avLst/>
          </a:prstGeom>
          <a:noFill/>
        </p:spPr>
      </p:pic>
      <p:pic>
        <p:nvPicPr>
          <p:cNvPr id="11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835696" y="5373216"/>
            <a:ext cx="504056" cy="613480"/>
          </a:xfrm>
          <a:prstGeom prst="rect">
            <a:avLst/>
          </a:prstGeom>
          <a:noFill/>
        </p:spPr>
      </p:pic>
      <p:pic>
        <p:nvPicPr>
          <p:cNvPr id="12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92280" y="5085184"/>
            <a:ext cx="1440160" cy="1977868"/>
          </a:xfrm>
          <a:prstGeom prst="rect">
            <a:avLst/>
          </a:prstGeom>
          <a:noFill/>
        </p:spPr>
      </p:pic>
      <p:pic>
        <p:nvPicPr>
          <p:cNvPr id="13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483768" y="5157192"/>
            <a:ext cx="432048" cy="593361"/>
          </a:xfrm>
          <a:prstGeom prst="rect">
            <a:avLst/>
          </a:prstGeom>
          <a:noFill/>
        </p:spPr>
      </p:pic>
      <p:pic>
        <p:nvPicPr>
          <p:cNvPr id="14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44008" y="5157192"/>
            <a:ext cx="1440160" cy="1977868"/>
          </a:xfrm>
          <a:prstGeom prst="rect">
            <a:avLst/>
          </a:prstGeom>
          <a:noFill/>
        </p:spPr>
      </p:pic>
      <p:pic>
        <p:nvPicPr>
          <p:cNvPr id="15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604448" y="4653136"/>
            <a:ext cx="360040" cy="494467"/>
          </a:xfrm>
          <a:prstGeom prst="rect">
            <a:avLst/>
          </a:prstGeom>
          <a:noFill/>
        </p:spPr>
      </p:pic>
      <p:pic>
        <p:nvPicPr>
          <p:cNvPr id="16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051721" y="4724204"/>
            <a:ext cx="288032" cy="395573"/>
          </a:xfrm>
          <a:prstGeom prst="rect">
            <a:avLst/>
          </a:prstGeom>
          <a:noFill/>
        </p:spPr>
      </p:pic>
      <p:pic>
        <p:nvPicPr>
          <p:cNvPr id="17" name="Picture 2" descr="http://s55.radikal.ru/i149/0902/24/46af729ebaa1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131840" y="4725144"/>
            <a:ext cx="288032" cy="395573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3851920" y="5013176"/>
            <a:ext cx="57606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148064" y="5301208"/>
            <a:ext cx="57606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524328" y="5229200"/>
            <a:ext cx="648072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56176" y="4869160"/>
            <a:ext cx="504056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899592" y="5229200"/>
            <a:ext cx="576064" cy="43204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3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pSp>
        <p:nvGrpSpPr>
          <p:cNvPr id="23" name="Группа 47"/>
          <p:cNvGrpSpPr/>
          <p:nvPr/>
        </p:nvGrpSpPr>
        <p:grpSpPr>
          <a:xfrm>
            <a:off x="6444208" y="0"/>
            <a:ext cx="1815020" cy="2062582"/>
            <a:chOff x="6429388" y="214290"/>
            <a:chExt cx="2071670" cy="2643206"/>
          </a:xfrm>
        </p:grpSpPr>
        <p:grpSp>
          <p:nvGrpSpPr>
            <p:cNvPr id="24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9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25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26" name="Рисунок 25" descr="50bcf359270a.png"/>
              <p:cNvPicPr>
                <a:picLocks noChangeAspect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27" name="Овал 26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31" name="Группа 47"/>
          <p:cNvGrpSpPr/>
          <p:nvPr/>
        </p:nvGrpSpPr>
        <p:grpSpPr>
          <a:xfrm flipH="1">
            <a:off x="1763688" y="1268760"/>
            <a:ext cx="1584176" cy="1944216"/>
            <a:chOff x="6429388" y="214290"/>
            <a:chExt cx="2071670" cy="2643206"/>
          </a:xfrm>
        </p:grpSpPr>
        <p:grpSp>
          <p:nvGrpSpPr>
            <p:cNvPr id="32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7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33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34" name="Рисунок 33" descr="50bcf359270a.png"/>
              <p:cNvPicPr>
                <a:picLocks noChangeAspect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35" name="Овал 34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38" name="Прямоугольник 37"/>
          <p:cNvSpPr/>
          <p:nvPr/>
        </p:nvSpPr>
        <p:spPr>
          <a:xfrm>
            <a:off x="3563888" y="4653136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60032" y="4653136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55576" y="4437112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236296" y="4653136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40152" y="4149080"/>
            <a:ext cx="1152128" cy="22048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2195736" y="5301208"/>
            <a:ext cx="864095" cy="1310394"/>
            <a:chOff x="2786049" y="4500570"/>
            <a:chExt cx="1557571" cy="2036825"/>
          </a:xfrm>
        </p:grpSpPr>
        <p:pic>
          <p:nvPicPr>
            <p:cNvPr id="44" name="Рисунок 43" descr="50bcf359270a.png"/>
            <p:cNvPicPr>
              <a:picLocks noChangeAspect="1"/>
            </p:cNvPicPr>
            <p:nvPr/>
          </p:nvPicPr>
          <p:blipFill>
            <a:blip r:embed="rId17" cstate="screen"/>
            <a:srcRect/>
            <a:stretch>
              <a:fillRect/>
            </a:stretch>
          </p:blipFill>
          <p:spPr>
            <a:xfrm>
              <a:off x="2786049" y="4500570"/>
              <a:ext cx="1557571" cy="2036825"/>
            </a:xfrm>
            <a:prstGeom prst="rect">
              <a:avLst/>
            </a:prstGeom>
          </p:spPr>
        </p:pic>
        <p:sp>
          <p:nvSpPr>
            <p:cNvPr id="45" name="Управляющая кнопка: назад 44">
              <a:hlinkClick r:id="rId18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9778E-6 C -0.02795 0.02775 -0.05572 0.05573 -0.06927 0.07585 C -0.08281 0.09597 -0.07777 0.10523 -0.08159 0.12095 C -0.08541 0.13668 -0.08628 0.15564 -0.09236 0.16998 C -0.09843 0.18432 -0.10954 0.19565 -0.11857 0.20698 C -0.1276 0.21831 -0.13906 0.22572 -0.14617 0.23774 C -0.15329 0.24977 -0.15798 0.26549 -0.16163 0.27868 C -0.16527 0.29186 -0.16545 0.30481 -0.1677 0.31753 C -0.16996 0.33025 -0.1684 0.34135 -0.17552 0.35453 C -0.18263 0.36771 -0.20329 0.3883 -0.21076 0.39755 C -0.21822 0.4068 -0.21701 0.4031 -0.22013 0.4098 C -0.22326 0.41651 -0.22656 0.42831 -0.22933 0.43848 C -0.23211 0.44866 -0.23489 0.46392 -0.23697 0.47132 C -0.23906 0.47872 -0.24114 0.48219 -0.24166 0.48358 " pathEditMode="relative" ptsTypes="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пасиб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7613E-6 C 0.00764 0.01526 0.01528 0.03076 0.01285 0.04903 C 0.01025 0.06753 -0.01111 0.09019 -0.01441 0.10939 C -0.01753 0.12858 -0.01076 0.15009 -0.00694 0.16397 C -0.00347 0.17784 -4.44444E-6 0.18478 0.0073 0.19334 C 0.01441 0.20166 0.02553 0.20883 0.03629 0.21531 C 0.04705 0.22178 0.0625 0.22456 0.0724 0.23335 C 0.08264 0.24237 0.09098 0.25856 0.09619 0.26827 C 0.10139 0.27798 0.10157 0.28469 0.1033 0.29186 C 0.10504 0.29903 0.10643 0.3055 0.10712 0.31198 C 0.10782 0.31822 0.10712 0.32724 0.10712 0.33048 " pathEditMode="relative" rAng="0" ptsTypes="aaaaaaaaa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пчелка_не может бы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челка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пчелка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челка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grpSp>
        <p:nvGrpSpPr>
          <p:cNvPr id="63" name="Группа 62"/>
          <p:cNvGrpSpPr/>
          <p:nvPr/>
        </p:nvGrpSpPr>
        <p:grpSpPr>
          <a:xfrm>
            <a:off x="179512" y="3068960"/>
            <a:ext cx="2987824" cy="3024336"/>
            <a:chOff x="1187624" y="332656"/>
            <a:chExt cx="6368242" cy="6172920"/>
          </a:xfrm>
        </p:grpSpPr>
        <p:sp>
          <p:nvSpPr>
            <p:cNvPr id="40" name="Параллелограмм 39"/>
            <p:cNvSpPr/>
            <p:nvPr/>
          </p:nvSpPr>
          <p:spPr>
            <a:xfrm>
              <a:off x="2483768" y="4869160"/>
              <a:ext cx="5072098" cy="1571636"/>
            </a:xfrm>
            <a:prstGeom prst="parallelogram">
              <a:avLst>
                <a:gd name="adj" fmla="val 106454"/>
              </a:avLst>
            </a:prstGeom>
            <a:solidFill>
              <a:srgbClr val="7F7F7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1187624" y="332656"/>
              <a:ext cx="6023354" cy="6172920"/>
              <a:chOff x="1187624" y="332656"/>
              <a:chExt cx="6023354" cy="6172920"/>
            </a:xfrm>
          </p:grpSpPr>
          <p:grpSp>
            <p:nvGrpSpPr>
              <p:cNvPr id="57" name="Группа 56"/>
              <p:cNvGrpSpPr/>
              <p:nvPr/>
            </p:nvGrpSpPr>
            <p:grpSpPr>
              <a:xfrm>
                <a:off x="1187624" y="332656"/>
                <a:ext cx="6023354" cy="6172920"/>
                <a:chOff x="1357290" y="513140"/>
                <a:chExt cx="6023354" cy="6172920"/>
              </a:xfrm>
            </p:grpSpPr>
            <p:sp>
              <p:nvSpPr>
                <p:cNvPr id="39" name="Цилиндр 38"/>
                <p:cNvSpPr/>
                <p:nvPr/>
              </p:nvSpPr>
              <p:spPr>
                <a:xfrm>
                  <a:off x="6858016" y="4900086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Цилиндр 37"/>
                <p:cNvSpPr/>
                <p:nvPr/>
              </p:nvSpPr>
              <p:spPr>
                <a:xfrm>
                  <a:off x="5572132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Цилиндр 36"/>
                <p:cNvSpPr/>
                <p:nvPr/>
              </p:nvSpPr>
              <p:spPr>
                <a:xfrm>
                  <a:off x="2643174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Куб 3"/>
                <p:cNvSpPr/>
                <p:nvPr/>
              </p:nvSpPr>
              <p:spPr>
                <a:xfrm>
                  <a:off x="2214546" y="2256904"/>
                  <a:ext cx="5143536" cy="3786214"/>
                </a:xfrm>
                <a:prstGeom prst="cube">
                  <a:avLst/>
                </a:prstGeom>
                <a:blipFill>
                  <a:blip r:embed="rId6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араллелограмм 20"/>
                <p:cNvSpPr/>
                <p:nvPr/>
              </p:nvSpPr>
              <p:spPr>
                <a:xfrm rot="19970579" flipH="1">
                  <a:off x="4409304" y="513140"/>
                  <a:ext cx="2971340" cy="2992808"/>
                </a:xfrm>
                <a:prstGeom prst="parallelogram">
                  <a:avLst>
                    <a:gd name="adj" fmla="val 57594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Равнобедренный треугольник 4"/>
                <p:cNvSpPr/>
                <p:nvPr/>
              </p:nvSpPr>
              <p:spPr>
                <a:xfrm>
                  <a:off x="1357290" y="1328210"/>
                  <a:ext cx="5572163" cy="1857389"/>
                </a:xfrm>
                <a:prstGeom prst="triangle">
                  <a:avLst>
                    <a:gd name="adj" fmla="val 46970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3" name="Овал 22"/>
              <p:cNvSpPr/>
              <p:nvPr/>
            </p:nvSpPr>
            <p:spPr>
              <a:xfrm>
                <a:off x="3571868" y="3328474"/>
                <a:ext cx="1428760" cy="1214446"/>
              </a:xfrm>
              <a:prstGeom prst="ellipse">
                <a:avLst/>
              </a:prstGeom>
              <a:ln>
                <a:solidFill>
                  <a:srgbClr val="683B1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haroni" pitchFamily="2" charset="-79"/>
                  </a:rPr>
                  <a:t>4</a:t>
                </a:r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endParaRPr>
              </a:p>
            </p:txBody>
          </p:sp>
          <p:sp>
            <p:nvSpPr>
              <p:cNvPr id="36" name="Куб 35"/>
              <p:cNvSpPr/>
              <p:nvPr/>
            </p:nvSpPr>
            <p:spPr>
              <a:xfrm>
                <a:off x="3357554" y="4257168"/>
                <a:ext cx="1500198" cy="357190"/>
              </a:xfrm>
              <a:prstGeom prst="cube">
                <a:avLst>
                  <a:gd name="adj" fmla="val 84077"/>
                </a:avLst>
              </a:prstGeom>
              <a:blipFill>
                <a:blip r:embed="rId7" cstate="screen"/>
                <a:tile tx="0" ty="0" sx="100000" sy="100000" flip="none" algn="tl"/>
              </a:blipFill>
              <a:ln>
                <a:solidFill>
                  <a:srgbClr val="301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4" name="Группа 63"/>
          <p:cNvGrpSpPr/>
          <p:nvPr/>
        </p:nvGrpSpPr>
        <p:grpSpPr>
          <a:xfrm>
            <a:off x="2987824" y="3212976"/>
            <a:ext cx="3240360" cy="3168352"/>
            <a:chOff x="1187624" y="332656"/>
            <a:chExt cx="6368242" cy="6172920"/>
          </a:xfrm>
        </p:grpSpPr>
        <p:sp>
          <p:nvSpPr>
            <p:cNvPr id="65" name="Параллелограмм 64"/>
            <p:cNvSpPr/>
            <p:nvPr/>
          </p:nvSpPr>
          <p:spPr>
            <a:xfrm>
              <a:off x="2483768" y="4869160"/>
              <a:ext cx="5072098" cy="1571636"/>
            </a:xfrm>
            <a:prstGeom prst="parallelogram">
              <a:avLst>
                <a:gd name="adj" fmla="val 106454"/>
              </a:avLst>
            </a:prstGeom>
            <a:solidFill>
              <a:srgbClr val="7F7F7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57"/>
            <p:cNvGrpSpPr/>
            <p:nvPr/>
          </p:nvGrpSpPr>
          <p:grpSpPr>
            <a:xfrm>
              <a:off x="1187624" y="332656"/>
              <a:ext cx="6023354" cy="6172920"/>
              <a:chOff x="1187624" y="332656"/>
              <a:chExt cx="6023354" cy="6172920"/>
            </a:xfrm>
          </p:grpSpPr>
          <p:grpSp>
            <p:nvGrpSpPr>
              <p:cNvPr id="67" name="Группа 56"/>
              <p:cNvGrpSpPr/>
              <p:nvPr/>
            </p:nvGrpSpPr>
            <p:grpSpPr>
              <a:xfrm>
                <a:off x="1187624" y="332656"/>
                <a:ext cx="6023354" cy="6172920"/>
                <a:chOff x="1357290" y="513140"/>
                <a:chExt cx="6023354" cy="6172920"/>
              </a:xfrm>
            </p:grpSpPr>
            <p:sp>
              <p:nvSpPr>
                <p:cNvPr id="70" name="Цилиндр 69"/>
                <p:cNvSpPr/>
                <p:nvPr/>
              </p:nvSpPr>
              <p:spPr>
                <a:xfrm>
                  <a:off x="6858016" y="4900086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Цилиндр 70"/>
                <p:cNvSpPr/>
                <p:nvPr/>
              </p:nvSpPr>
              <p:spPr>
                <a:xfrm>
                  <a:off x="5572132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Цилиндр 71"/>
                <p:cNvSpPr/>
                <p:nvPr/>
              </p:nvSpPr>
              <p:spPr>
                <a:xfrm>
                  <a:off x="2643174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Куб 3"/>
                <p:cNvSpPr/>
                <p:nvPr/>
              </p:nvSpPr>
              <p:spPr>
                <a:xfrm>
                  <a:off x="2214546" y="2256904"/>
                  <a:ext cx="5143536" cy="3786214"/>
                </a:xfrm>
                <a:prstGeom prst="cube">
                  <a:avLst/>
                </a:prstGeom>
                <a:blipFill>
                  <a:blip r:embed="rId6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араллелограмм 73"/>
                <p:cNvSpPr/>
                <p:nvPr/>
              </p:nvSpPr>
              <p:spPr>
                <a:xfrm rot="19970579" flipH="1">
                  <a:off x="4409304" y="513140"/>
                  <a:ext cx="2971340" cy="2992808"/>
                </a:xfrm>
                <a:prstGeom prst="parallelogram">
                  <a:avLst>
                    <a:gd name="adj" fmla="val 57594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Равнобедренный треугольник 4"/>
                <p:cNvSpPr/>
                <p:nvPr/>
              </p:nvSpPr>
              <p:spPr>
                <a:xfrm>
                  <a:off x="1357290" y="1328210"/>
                  <a:ext cx="5572164" cy="1857388"/>
                </a:xfrm>
                <a:prstGeom prst="triangle">
                  <a:avLst>
                    <a:gd name="adj" fmla="val 46970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8" name="Овал 67"/>
              <p:cNvSpPr/>
              <p:nvPr/>
            </p:nvSpPr>
            <p:spPr>
              <a:xfrm>
                <a:off x="3571868" y="3328474"/>
                <a:ext cx="1428760" cy="1214446"/>
              </a:xfrm>
              <a:prstGeom prst="ellipse">
                <a:avLst/>
              </a:prstGeom>
              <a:ln>
                <a:solidFill>
                  <a:srgbClr val="683B1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haroni" pitchFamily="2" charset="-79"/>
                  </a:rPr>
                  <a:t>5</a:t>
                </a:r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endParaRPr>
              </a:p>
            </p:txBody>
          </p:sp>
          <p:sp>
            <p:nvSpPr>
              <p:cNvPr id="69" name="Куб 68"/>
              <p:cNvSpPr/>
              <p:nvPr/>
            </p:nvSpPr>
            <p:spPr>
              <a:xfrm>
                <a:off x="3357554" y="4257168"/>
                <a:ext cx="1500198" cy="357190"/>
              </a:xfrm>
              <a:prstGeom prst="cube">
                <a:avLst>
                  <a:gd name="adj" fmla="val 84077"/>
                </a:avLst>
              </a:prstGeom>
              <a:blipFill>
                <a:blip r:embed="rId7" cstate="screen"/>
                <a:tile tx="0" ty="0" sx="100000" sy="100000" flip="none" algn="tl"/>
              </a:blipFill>
              <a:ln>
                <a:solidFill>
                  <a:srgbClr val="301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6" name="Группа 75"/>
          <p:cNvGrpSpPr/>
          <p:nvPr/>
        </p:nvGrpSpPr>
        <p:grpSpPr>
          <a:xfrm>
            <a:off x="5903640" y="3212976"/>
            <a:ext cx="3240360" cy="3168352"/>
            <a:chOff x="1187624" y="332656"/>
            <a:chExt cx="6368242" cy="6172920"/>
          </a:xfrm>
        </p:grpSpPr>
        <p:sp>
          <p:nvSpPr>
            <p:cNvPr id="77" name="Параллелограмм 76"/>
            <p:cNvSpPr/>
            <p:nvPr/>
          </p:nvSpPr>
          <p:spPr>
            <a:xfrm>
              <a:off x="2483768" y="4869160"/>
              <a:ext cx="5072098" cy="1571636"/>
            </a:xfrm>
            <a:prstGeom prst="parallelogram">
              <a:avLst>
                <a:gd name="adj" fmla="val 106454"/>
              </a:avLst>
            </a:prstGeom>
            <a:solidFill>
              <a:srgbClr val="7F7F7F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8" name="Группа 57"/>
            <p:cNvGrpSpPr/>
            <p:nvPr/>
          </p:nvGrpSpPr>
          <p:grpSpPr>
            <a:xfrm>
              <a:off x="1187624" y="332656"/>
              <a:ext cx="6023354" cy="6172920"/>
              <a:chOff x="1187624" y="332656"/>
              <a:chExt cx="6023354" cy="6172920"/>
            </a:xfrm>
          </p:grpSpPr>
          <p:grpSp>
            <p:nvGrpSpPr>
              <p:cNvPr id="79" name="Группа 56"/>
              <p:cNvGrpSpPr/>
              <p:nvPr/>
            </p:nvGrpSpPr>
            <p:grpSpPr>
              <a:xfrm>
                <a:off x="1187624" y="332656"/>
                <a:ext cx="6023354" cy="6172920"/>
                <a:chOff x="1357290" y="513140"/>
                <a:chExt cx="6023354" cy="6172920"/>
              </a:xfrm>
            </p:grpSpPr>
            <p:sp>
              <p:nvSpPr>
                <p:cNvPr id="90" name="Цилиндр 89"/>
                <p:cNvSpPr/>
                <p:nvPr/>
              </p:nvSpPr>
              <p:spPr>
                <a:xfrm>
                  <a:off x="6858016" y="4900086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Цилиндр 93"/>
                <p:cNvSpPr/>
                <p:nvPr/>
              </p:nvSpPr>
              <p:spPr>
                <a:xfrm>
                  <a:off x="5572132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Цилиндр 94"/>
                <p:cNvSpPr/>
                <p:nvPr/>
              </p:nvSpPr>
              <p:spPr>
                <a:xfrm>
                  <a:off x="2643174" y="5900242"/>
                  <a:ext cx="428628" cy="785818"/>
                </a:xfrm>
                <a:prstGeom prst="can">
                  <a:avLst/>
                </a:prstGeom>
                <a:blipFill dpi="0" rotWithShape="0">
                  <a:blip r:embed="rId5" cstate="screen"/>
                  <a:srcRect/>
                  <a:tile tx="0" ty="0" sx="100000" sy="100000" flip="y" algn="tl"/>
                </a:blipFill>
                <a:ln>
                  <a:solidFill>
                    <a:srgbClr val="301B0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Куб 3"/>
                <p:cNvSpPr/>
                <p:nvPr/>
              </p:nvSpPr>
              <p:spPr>
                <a:xfrm>
                  <a:off x="2214546" y="2256904"/>
                  <a:ext cx="5143536" cy="3786214"/>
                </a:xfrm>
                <a:prstGeom prst="cube">
                  <a:avLst/>
                </a:prstGeom>
                <a:blipFill>
                  <a:blip r:embed="rId6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Параллелограмм 99"/>
                <p:cNvSpPr/>
                <p:nvPr/>
              </p:nvSpPr>
              <p:spPr>
                <a:xfrm rot="19970579" flipH="1">
                  <a:off x="4409304" y="513140"/>
                  <a:ext cx="2971340" cy="2992808"/>
                </a:xfrm>
                <a:prstGeom prst="parallelogram">
                  <a:avLst>
                    <a:gd name="adj" fmla="val 57594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Равнобедренный треугольник 4"/>
                <p:cNvSpPr/>
                <p:nvPr/>
              </p:nvSpPr>
              <p:spPr>
                <a:xfrm>
                  <a:off x="1357290" y="1328210"/>
                  <a:ext cx="5572164" cy="1857388"/>
                </a:xfrm>
                <a:prstGeom prst="triangle">
                  <a:avLst>
                    <a:gd name="adj" fmla="val 46970"/>
                  </a:avLst>
                </a:prstGeom>
                <a:blipFill>
                  <a:blip r:embed="rId7" cstate="screen"/>
                  <a:tile tx="0" ty="0" sx="100000" sy="100000" flip="none" algn="tl"/>
                </a:blipFill>
                <a:ln>
                  <a:solidFill>
                    <a:srgbClr val="683B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6" name="Овал 85"/>
              <p:cNvSpPr/>
              <p:nvPr/>
            </p:nvSpPr>
            <p:spPr>
              <a:xfrm>
                <a:off x="3571868" y="3328474"/>
                <a:ext cx="1428760" cy="1214446"/>
              </a:xfrm>
              <a:prstGeom prst="ellipse">
                <a:avLst/>
              </a:prstGeom>
              <a:ln>
                <a:solidFill>
                  <a:srgbClr val="683B1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  <a:cs typeface="Aharoni" pitchFamily="2" charset="-79"/>
                  </a:rPr>
                  <a:t>3</a:t>
                </a:r>
                <a:endParaRPr lang="ru-RU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haroni" pitchFamily="2" charset="-79"/>
                </a:endParaRPr>
              </a:p>
            </p:txBody>
          </p:sp>
          <p:sp>
            <p:nvSpPr>
              <p:cNvPr id="87" name="Куб 86"/>
              <p:cNvSpPr/>
              <p:nvPr/>
            </p:nvSpPr>
            <p:spPr>
              <a:xfrm>
                <a:off x="3357554" y="4257168"/>
                <a:ext cx="1500198" cy="357190"/>
              </a:xfrm>
              <a:prstGeom prst="cube">
                <a:avLst>
                  <a:gd name="adj" fmla="val 84077"/>
                </a:avLst>
              </a:prstGeom>
              <a:blipFill>
                <a:blip r:embed="rId7" cstate="screen"/>
                <a:tile tx="0" ty="0" sx="100000" sy="100000" flip="none" algn="tl"/>
              </a:blipFill>
              <a:ln>
                <a:solidFill>
                  <a:srgbClr val="301B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2" name="Прямоугольник 101"/>
          <p:cNvSpPr/>
          <p:nvPr/>
        </p:nvSpPr>
        <p:spPr>
          <a:xfrm>
            <a:off x="467544" y="2924944"/>
            <a:ext cx="2592288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3419872" y="3140968"/>
            <a:ext cx="2592288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6300192" y="2924944"/>
            <a:ext cx="2592288" cy="34563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>
            <a:off x="2699792" y="5547606"/>
            <a:ext cx="864095" cy="1310394"/>
            <a:chOff x="2786049" y="4500570"/>
            <a:chExt cx="1557571" cy="2036825"/>
          </a:xfrm>
        </p:grpSpPr>
        <p:pic>
          <p:nvPicPr>
            <p:cNvPr id="106" name="Рисунок 105" descr="50bcf359270a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2786049" y="4500570"/>
              <a:ext cx="1557571" cy="2036825"/>
            </a:xfrm>
            <a:prstGeom prst="rect">
              <a:avLst/>
            </a:prstGeom>
          </p:spPr>
        </p:pic>
        <p:sp>
          <p:nvSpPr>
            <p:cNvPr id="107" name="Управляющая кнопка: назад 106">
              <a:hlinkClick r:id="rId9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55"/>
          <p:cNvGrpSpPr/>
          <p:nvPr/>
        </p:nvGrpSpPr>
        <p:grpSpPr>
          <a:xfrm flipH="1">
            <a:off x="2915816" y="476672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899592" y="404664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00578E-6 C 0.02395 0.0215 0.04791 0.04324 0.07777 0.06127 C 0.10763 0.07931 0.15155 0.09156 0.17933 0.10775 C 0.20711 0.12393 0.22725 0.14058 0.24444 0.15861 C 0.26162 0.17665 0.26822 0.2 0.28246 0.21549 C 0.29669 0.23098 0.31423 0.23954 0.33003 0.25156 C 0.34583 0.26358 0.36249 0.27376 0.37777 0.2874 C 0.39305 0.30104 0.41197 0.32116 0.42221 0.33387 C 0.43246 0.34659 0.43662 0.35815 0.43958 0.36347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06936E-6 C -0.0033 0.00138 -0.0066 0.00277 0.00955 0.02312 C 0.02569 0.04346 0.06545 0.09479 0.09687 0.12254 C 0.1283 0.15028 0.16562 0.17664 0.19844 0.19028 C 0.23125 0.20392 0.26372 0.19745 0.29358 0.20508 C 0.32344 0.21271 0.34896 0.21803 0.37778 0.23676 C 0.4066 0.25549 0.44861 0.29271 0.46667 0.31699 C 0.48472 0.34127 0.48316 0.3734 0.48576 0.38265 " pathEditMode="relative" ptsTypes="aaaaaa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и не на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и не наш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630019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555776" y="378904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660232" y="18864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139952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5148064" y="4941168"/>
            <a:ext cx="1143008" cy="1643050"/>
            <a:chOff x="2786050" y="4500570"/>
            <a:chExt cx="1557572" cy="2036825"/>
          </a:xfrm>
        </p:grpSpPr>
        <p:pic>
          <p:nvPicPr>
            <p:cNvPr id="11" name="Рисунок 10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12" name="Управляющая кнопка: назад 11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 flipH="1">
            <a:off x="4860032" y="1340768"/>
            <a:ext cx="3744416" cy="3714776"/>
            <a:chOff x="3143240" y="214290"/>
            <a:chExt cx="5008566" cy="5691552"/>
          </a:xfrm>
        </p:grpSpPr>
        <p:sp>
          <p:nvSpPr>
            <p:cNvPr id="6" name="Овал 5"/>
            <p:cNvSpPr/>
            <p:nvPr/>
          </p:nvSpPr>
          <p:spPr>
            <a:xfrm>
              <a:off x="5857884" y="2071678"/>
              <a:ext cx="1428760" cy="13573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4"/>
            <p:cNvGrpSpPr/>
            <p:nvPr/>
          </p:nvGrpSpPr>
          <p:grpSpPr>
            <a:xfrm>
              <a:off x="3143240" y="214290"/>
              <a:ext cx="5008566" cy="5691552"/>
              <a:chOff x="63500" y="-136525"/>
              <a:chExt cx="5008566" cy="5691552"/>
            </a:xfrm>
          </p:grpSpPr>
          <p:sp>
            <p:nvSpPr>
              <p:cNvPr id="8" name="Овал 3"/>
              <p:cNvSpPr/>
              <p:nvPr/>
            </p:nvSpPr>
            <p:spPr>
              <a:xfrm rot="19882888">
                <a:off x="1412097" y="1178723"/>
                <a:ext cx="866622" cy="16430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2" descr="http://s57.radikal.ru/i158/0907/c6/968604d302ac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500" y="-136525"/>
                <a:ext cx="5008566" cy="56915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" name="Выноска-облако 2"/>
          <p:cNvSpPr/>
          <p:nvPr/>
        </p:nvSpPr>
        <p:spPr>
          <a:xfrm flipH="1">
            <a:off x="539552" y="2204864"/>
            <a:ext cx="3960440" cy="2286016"/>
          </a:xfrm>
          <a:prstGeom prst="cloudCallout">
            <a:avLst>
              <a:gd name="adj1" fmla="val -91940"/>
              <a:gd name="adj2" fmla="val 12624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такое может быть?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пчелка как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0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8072430" y="-17140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37220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251520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627784" y="980728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42798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192886" y="4810600"/>
              <a:ext cx="61956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27718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84015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Сомневаюсь!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соменваюсь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1720" y="908720"/>
            <a:ext cx="5451006" cy="432048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2051720" y="4149080"/>
            <a:ext cx="1569356" cy="234660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6" name="Управляющая кнопка: назад 5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_вернемся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7" y="214290"/>
            <a:ext cx="1928825" cy="2428891"/>
            <a:chOff x="6429390" y="214291"/>
            <a:chExt cx="2071669" cy="2643205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012160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6660232" y="3326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467544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>
            <a:hlinkClick r:id="rId13" action="ppaction://hlinksldjump"/>
          </p:cNvPr>
          <p:cNvSpPr/>
          <p:nvPr/>
        </p:nvSpPr>
        <p:spPr>
          <a:xfrm>
            <a:off x="6372200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555776" y="764704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139952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3933056"/>
            <a:ext cx="2783243" cy="3143248"/>
            <a:chOff x="2714612" y="4000504"/>
            <a:chExt cx="3421068" cy="3929090"/>
          </a:xfrm>
        </p:grpSpPr>
        <p:pic>
          <p:nvPicPr>
            <p:cNvPr id="63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64" name="Прямоугольник с одним вырезанным углом 63"/>
            <p:cNvSpPr/>
            <p:nvPr/>
          </p:nvSpPr>
          <p:spPr>
            <a:xfrm rot="16200000" flipH="1">
              <a:off x="5050099" y="4240807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192886" y="4810600"/>
              <a:ext cx="61956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>
            <a:hlinkClick r:id="rId15" action="ppaction://hlinksldjump"/>
          </p:cNvPr>
          <p:cNvSpPr/>
          <p:nvPr/>
        </p:nvSpPr>
        <p:spPr>
          <a:xfrm>
            <a:off x="3347864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1000100" y="3357562"/>
            <a:ext cx="2504559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86150" y="2214553"/>
            <a:ext cx="423735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Нет!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 3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3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3968" y="0"/>
            <a:ext cx="2071669" cy="2643206"/>
            <a:chOff x="6427108" y="214290"/>
            <a:chExt cx="2071669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7108" y="214290"/>
              <a:ext cx="2071669" cy="1928826"/>
              <a:chOff x="3432989" y="3714750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32989" y="3714750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5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5" name="Овал 84"/>
          <p:cNvSpPr/>
          <p:nvPr/>
        </p:nvSpPr>
        <p:spPr>
          <a:xfrm>
            <a:off x="7596336" y="-45943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483768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251520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05064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305983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588224" y="332656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Овал 89">
            <a:hlinkClick r:id="rId12" action="ppaction://hlinksldjump"/>
          </p:cNvPr>
          <p:cNvSpPr/>
          <p:nvPr/>
        </p:nvSpPr>
        <p:spPr>
          <a:xfrm>
            <a:off x="4067944" y="260648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7734E-6 L -0.22969 0.4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согласн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>
            <a:off x="714348" y="3643314"/>
            <a:ext cx="2503417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>
            <a:off x="3620276" y="1571612"/>
            <a:ext cx="445218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 нет же!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2500298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_нет же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95">
            <a:hlinkClick r:id="rId4" action="ppaction://hlinksldjump"/>
          </p:cNvPr>
          <p:cNvSpPr/>
          <p:nvPr/>
        </p:nvSpPr>
        <p:spPr>
          <a:xfrm>
            <a:off x="2411760" y="3717032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5" cstate="screen"/>
          <a:srcRect t="-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76256" y="4869160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6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67744" y="2204864"/>
            <a:ext cx="5143536" cy="3786214"/>
          </a:xfrm>
          <a:prstGeom prst="cube">
            <a:avLst/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8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6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0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>
            <a:hlinkClick r:id="rId13" action="ppaction://hlinksldjump"/>
          </p:cNvPr>
          <p:cNvSpPr/>
          <p:nvPr/>
        </p:nvSpPr>
        <p:spPr>
          <a:xfrm>
            <a:off x="8316416" y="83671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4" action="ppaction://hlinksldjump"/>
          </p:cNvPr>
          <p:cNvSpPr/>
          <p:nvPr/>
        </p:nvSpPr>
        <p:spPr>
          <a:xfrm>
            <a:off x="630019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" action="ppaction://noaction"/>
          </p:cNvPr>
          <p:cNvSpPr/>
          <p:nvPr/>
        </p:nvSpPr>
        <p:spPr>
          <a:xfrm>
            <a:off x="3059832" y="4005064"/>
            <a:ext cx="4392488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4" action="ppaction://hlinksldjump"/>
          </p:cNvPr>
          <p:cNvSpPr/>
          <p:nvPr/>
        </p:nvSpPr>
        <p:spPr>
          <a:xfrm>
            <a:off x="2771800" y="69269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347864" y="4077072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0600"/>
              <a:ext cx="614586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Овал 73"/>
          <p:cNvSpPr/>
          <p:nvPr/>
        </p:nvSpPr>
        <p:spPr>
          <a:xfrm>
            <a:off x="467544" y="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4" action="ppaction://hlinksldjump"/>
          </p:cNvPr>
          <p:cNvSpPr/>
          <p:nvPr/>
        </p:nvSpPr>
        <p:spPr>
          <a:xfrm>
            <a:off x="413995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16" action="ppaction://hlinksldjump"/>
          </p:cNvPr>
          <p:cNvSpPr/>
          <p:nvPr/>
        </p:nvSpPr>
        <p:spPr>
          <a:xfrm>
            <a:off x="3779912" y="4149080"/>
            <a:ext cx="3600400" cy="2708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231 L 0.43438 0.46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нравитс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2928910"/>
            <a:ext cx="2548780" cy="39290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2051720" y="2276872"/>
            <a:ext cx="3779912" cy="2447662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может быть!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5214950"/>
            <a:ext cx="1143008" cy="1643050"/>
            <a:chOff x="2786050" y="4500570"/>
            <a:chExt cx="1557572" cy="2036825"/>
          </a:xfrm>
        </p:grpSpPr>
        <p:pic>
          <p:nvPicPr>
            <p:cNvPr id="6" name="Рисунок 5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7" name="Управляющая кнопка: назад 6">
              <a:hlinkClick r:id="rId6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_не может быть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7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3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6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3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5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1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4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2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13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2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16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1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6516216" y="-675456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6300192" y="-38742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3" action="ppaction://hlinksldjump"/>
          </p:cNvPr>
          <p:cNvSpPr/>
          <p:nvPr/>
        </p:nvSpPr>
        <p:spPr>
          <a:xfrm>
            <a:off x="6156176" y="476672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3" action="ppaction://hlinksldjump"/>
          </p:cNvPr>
          <p:cNvSpPr/>
          <p:nvPr/>
        </p:nvSpPr>
        <p:spPr>
          <a:xfrm>
            <a:off x="179512" y="54868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93"/>
          <p:cNvGrpSpPr/>
          <p:nvPr/>
        </p:nvGrpSpPr>
        <p:grpSpPr>
          <a:xfrm>
            <a:off x="3419872" y="3861048"/>
            <a:ext cx="2808312" cy="3143248"/>
            <a:chOff x="2714612" y="4000504"/>
            <a:chExt cx="3451884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19215" y="4310545"/>
              <a:ext cx="785819" cy="1308743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 flipH="1">
              <a:off x="5104378" y="4810600"/>
              <a:ext cx="708079" cy="332913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5" action="ppaction://hlinksldjump"/>
          </p:cNvPr>
          <p:cNvSpPr/>
          <p:nvPr/>
        </p:nvSpPr>
        <p:spPr>
          <a:xfrm>
            <a:off x="3275856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627784" y="836712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hlinkClick r:id="rId13" action="ppaction://hlinksldjump"/>
          </p:cNvPr>
          <p:cNvSpPr/>
          <p:nvPr/>
        </p:nvSpPr>
        <p:spPr>
          <a:xfrm>
            <a:off x="4211960" y="40466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9371E-6 L 0.21545 0.417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_дрг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grpSp>
        <p:nvGrpSpPr>
          <p:cNvPr id="2" name="Группа 3"/>
          <p:cNvGrpSpPr/>
          <p:nvPr/>
        </p:nvGrpSpPr>
        <p:grpSpPr>
          <a:xfrm flipH="1">
            <a:off x="5868144" y="4020416"/>
            <a:ext cx="2911100" cy="2837584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356" y="3286124"/>
              <a:ext cx="1000132" cy="5715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650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</p:spPr>
        </p:pic>
      </p:grpSp>
      <p:sp>
        <p:nvSpPr>
          <p:cNvPr id="6" name="Выноска-облако 5"/>
          <p:cNvSpPr/>
          <p:nvPr/>
        </p:nvSpPr>
        <p:spPr>
          <a:xfrm flipH="1">
            <a:off x="1907704" y="2060848"/>
            <a:ext cx="4196340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соглашусь!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" name="Группа 8"/>
          <p:cNvGrpSpPr/>
          <p:nvPr/>
        </p:nvGrpSpPr>
        <p:grpSpPr>
          <a:xfrm>
            <a:off x="5292080" y="5214950"/>
            <a:ext cx="1143008" cy="1643050"/>
            <a:chOff x="2786050" y="4500570"/>
            <a:chExt cx="1557572" cy="2036825"/>
          </a:xfrm>
        </p:grpSpPr>
        <p:pic>
          <p:nvPicPr>
            <p:cNvPr id="5" name="Рисунок 4" descr="50bcf359270a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8" name="Управляющая кнопка: назад 7">
              <a:hlinkClick r:id="rId7" action="ppaction://hlinksldjump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3" name="пчелка не соглашусь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 cstate="screen"/>
          <a:srcRect t="-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0" name="Параллелограмм 39"/>
          <p:cNvSpPr/>
          <p:nvPr/>
        </p:nvSpPr>
        <p:spPr>
          <a:xfrm>
            <a:off x="2857488" y="5114424"/>
            <a:ext cx="5072098" cy="1571636"/>
          </a:xfrm>
          <a:prstGeom prst="parallelogram">
            <a:avLst>
              <a:gd name="adj" fmla="val 106454"/>
            </a:avLst>
          </a:prstGeom>
          <a:solidFill>
            <a:srgbClr val="7F7F7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Цилиндр 38"/>
          <p:cNvSpPr/>
          <p:nvPr/>
        </p:nvSpPr>
        <p:spPr>
          <a:xfrm>
            <a:off x="6858016" y="4900086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Цилиндр 37"/>
          <p:cNvSpPr/>
          <p:nvPr/>
        </p:nvSpPr>
        <p:spPr>
          <a:xfrm>
            <a:off x="5572132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Цилиндр 36"/>
          <p:cNvSpPr/>
          <p:nvPr/>
        </p:nvSpPr>
        <p:spPr>
          <a:xfrm>
            <a:off x="2643174" y="5900242"/>
            <a:ext cx="428628" cy="785818"/>
          </a:xfrm>
          <a:prstGeom prst="can">
            <a:avLst/>
          </a:prstGeom>
          <a:blipFill dpi="0" rotWithShape="0">
            <a:blip r:embed="rId5" cstate="screen"/>
            <a:srcRect/>
            <a:tile tx="0" ty="0" sx="100000" sy="100000" flip="y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2214546" y="2256904"/>
            <a:ext cx="5143536" cy="3786214"/>
          </a:xfrm>
          <a:prstGeom prst="cube">
            <a:avLst/>
          </a:prstGeom>
          <a:blipFill>
            <a:blip r:embed="rId6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араллелограмм 20"/>
          <p:cNvSpPr/>
          <p:nvPr/>
        </p:nvSpPr>
        <p:spPr>
          <a:xfrm rot="19970579" flipH="1">
            <a:off x="4409304" y="513140"/>
            <a:ext cx="2971340" cy="2992808"/>
          </a:xfrm>
          <a:prstGeom prst="parallelogram">
            <a:avLst>
              <a:gd name="adj" fmla="val 57594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57290" y="1328210"/>
            <a:ext cx="5572164" cy="1857388"/>
          </a:xfrm>
          <a:prstGeom prst="triangle">
            <a:avLst>
              <a:gd name="adj" fmla="val 46970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683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571868" y="3328474"/>
            <a:ext cx="1428760" cy="1214446"/>
          </a:xfrm>
          <a:prstGeom prst="ellipse">
            <a:avLst/>
          </a:prstGeom>
          <a:ln>
            <a:solidFill>
              <a:srgbClr val="683B1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10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6" name="Куб 35"/>
          <p:cNvSpPr/>
          <p:nvPr/>
        </p:nvSpPr>
        <p:spPr>
          <a:xfrm>
            <a:off x="3357554" y="4257168"/>
            <a:ext cx="1500198" cy="357190"/>
          </a:xfrm>
          <a:prstGeom prst="cube">
            <a:avLst>
              <a:gd name="adj" fmla="val 84077"/>
            </a:avLst>
          </a:prstGeom>
          <a:blipFill>
            <a:blip r:embed="rId7" cstate="screen"/>
            <a:tile tx="0" ty="0" sx="100000" sy="100000" flip="none" algn="tl"/>
          </a:blipFill>
          <a:ln>
            <a:solidFill>
              <a:srgbClr val="301B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2071670" y="3614202"/>
            <a:ext cx="1857388" cy="2071702"/>
            <a:chOff x="3857620" y="214290"/>
            <a:chExt cx="3200404" cy="3571900"/>
          </a:xfrm>
        </p:grpSpPr>
        <p:sp>
          <p:nvSpPr>
            <p:cNvPr id="34" name="Овал 33"/>
            <p:cNvSpPr/>
            <p:nvPr/>
          </p:nvSpPr>
          <p:spPr>
            <a:xfrm>
              <a:off x="4429124" y="785794"/>
              <a:ext cx="1714512" cy="10001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www.istockphoto.com/file_thumbview_approve/5368405/2/istockphoto_5368405-honey-bee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7620" y="214290"/>
              <a:ext cx="3200404" cy="3571900"/>
            </a:xfrm>
            <a:prstGeom prst="snip2DiagRect">
              <a:avLst/>
            </a:prstGeom>
            <a:noFill/>
          </p:spPr>
        </p:pic>
      </p:grpSp>
      <p:grpSp>
        <p:nvGrpSpPr>
          <p:cNvPr id="48" name="Группа 47"/>
          <p:cNvGrpSpPr/>
          <p:nvPr/>
        </p:nvGrpSpPr>
        <p:grpSpPr>
          <a:xfrm>
            <a:off x="6429388" y="214290"/>
            <a:ext cx="2071670" cy="2643206"/>
            <a:chOff x="6429388" y="214290"/>
            <a:chExt cx="2071670" cy="2643206"/>
          </a:xfrm>
        </p:grpSpPr>
        <p:grpSp>
          <p:nvGrpSpPr>
            <p:cNvPr id="30" name="Группа 29"/>
            <p:cNvGrpSpPr/>
            <p:nvPr/>
          </p:nvGrpSpPr>
          <p:grpSpPr>
            <a:xfrm flipH="1">
              <a:off x="6429388" y="214290"/>
              <a:ext cx="2071670" cy="1928825"/>
              <a:chOff x="3428992" y="3714752"/>
              <a:chExt cx="3629032" cy="314324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3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44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41" name="Рисунок 40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42" name="Овал 41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8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2428860" y="4643446"/>
            <a:ext cx="928694" cy="1214446"/>
            <a:chOff x="6643702" y="1643050"/>
            <a:chExt cx="928694" cy="1214446"/>
          </a:xfrm>
        </p:grpSpPr>
        <p:pic>
          <p:nvPicPr>
            <p:cNvPr id="46" name="Рисунок 45" descr="50bcf359270a.png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6643702" y="1643050"/>
              <a:ext cx="928694" cy="1214446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6786578" y="2143116"/>
              <a:ext cx="642942" cy="571504"/>
            </a:xfrm>
            <a:prstGeom prst="ellipse">
              <a:avLst/>
            </a:prstGeom>
            <a:gradFill flip="none" rotWithShape="1">
              <a:gsLst>
                <a:gs pos="16000">
                  <a:srgbClr val="F9CAB5">
                    <a:alpha val="75294"/>
                  </a:srgbClr>
                </a:gs>
                <a:gs pos="50000">
                  <a:srgbClr val="FF5D5D"/>
                </a:gs>
                <a:gs pos="100000">
                  <a:schemeClr val="bg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02044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</a:t>
              </a:r>
              <a:endParaRPr lang="ru-RU" sz="4800" b="1" dirty="0">
                <a:solidFill>
                  <a:srgbClr val="0204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86248" y="0"/>
            <a:ext cx="2071670" cy="2643206"/>
            <a:chOff x="6429388" y="214290"/>
            <a:chExt cx="2071670" cy="2643206"/>
          </a:xfrm>
        </p:grpSpPr>
        <p:grpSp>
          <p:nvGrpSpPr>
            <p:cNvPr id="50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55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51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2" name="Рисунок 51" descr="50bcf359270a.png"/>
              <p:cNvPicPr>
                <a:picLocks noChangeAspect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53" name="Овал 52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6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56" name="Группа 55"/>
          <p:cNvGrpSpPr/>
          <p:nvPr/>
        </p:nvGrpSpPr>
        <p:grpSpPr>
          <a:xfrm flipH="1">
            <a:off x="2285984" y="642918"/>
            <a:ext cx="1928826" cy="2428892"/>
            <a:chOff x="6429388" y="214290"/>
            <a:chExt cx="2071670" cy="2643206"/>
          </a:xfrm>
        </p:grpSpPr>
        <p:grpSp>
          <p:nvGrpSpPr>
            <p:cNvPr id="57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62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58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59" name="Рисунок 58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60" name="Овал 59"/>
              <p:cNvSpPr/>
              <p:nvPr/>
            </p:nvSpPr>
            <p:spPr>
              <a:xfrm>
                <a:off x="6786579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7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7</a:t>
                </a:r>
                <a:endParaRPr lang="ru-RU" sz="47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grpSp>
        <p:nvGrpSpPr>
          <p:cNvPr id="77" name="Группа 76"/>
          <p:cNvGrpSpPr/>
          <p:nvPr/>
        </p:nvGrpSpPr>
        <p:grpSpPr>
          <a:xfrm flipH="1">
            <a:off x="357158" y="214290"/>
            <a:ext cx="1928826" cy="2428892"/>
            <a:chOff x="6429388" y="214290"/>
            <a:chExt cx="2071670" cy="2643206"/>
          </a:xfrm>
        </p:grpSpPr>
        <p:grpSp>
          <p:nvGrpSpPr>
            <p:cNvPr id="78" name="Группа 29"/>
            <p:cNvGrpSpPr/>
            <p:nvPr/>
          </p:nvGrpSpPr>
          <p:grpSpPr>
            <a:xfrm flipH="1">
              <a:off x="6429390" y="214291"/>
              <a:ext cx="2071669" cy="1928826"/>
              <a:chOff x="3428992" y="3714752"/>
              <a:chExt cx="3629032" cy="3143247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5143504" y="4643446"/>
                <a:ext cx="1500198" cy="7143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83" name="Picture 2" descr="http://www.istockphoto.com/file_thumbview_approve/5368405/2/istockphoto_5368405-honey-bee.jpg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714752"/>
                <a:ext cx="3629032" cy="3143247"/>
              </a:xfrm>
              <a:prstGeom prst="snip2DiagRect">
                <a:avLst/>
              </a:prstGeom>
              <a:noFill/>
            </p:spPr>
          </p:pic>
        </p:grpSp>
        <p:grpSp>
          <p:nvGrpSpPr>
            <p:cNvPr id="79" name="Группа 43"/>
            <p:cNvGrpSpPr/>
            <p:nvPr/>
          </p:nvGrpSpPr>
          <p:grpSpPr>
            <a:xfrm>
              <a:off x="6643702" y="1643050"/>
              <a:ext cx="928694" cy="1214446"/>
              <a:chOff x="6643702" y="1643050"/>
              <a:chExt cx="928694" cy="1214446"/>
            </a:xfrm>
          </p:grpSpPr>
          <p:pic>
            <p:nvPicPr>
              <p:cNvPr id="80" name="Рисунок 79" descr="50bcf359270a.png"/>
              <p:cNvPicPr>
                <a:picLocks noChangeAspect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>
              <a:xfrm>
                <a:off x="6643702" y="1643050"/>
                <a:ext cx="928694" cy="1214446"/>
              </a:xfrm>
              <a:prstGeom prst="rect">
                <a:avLst/>
              </a:prstGeom>
            </p:spPr>
          </p:pic>
          <p:sp>
            <p:nvSpPr>
              <p:cNvPr id="81" name="Овал 80"/>
              <p:cNvSpPr/>
              <p:nvPr/>
            </p:nvSpPr>
            <p:spPr>
              <a:xfrm>
                <a:off x="6786578" y="2143116"/>
                <a:ext cx="642942" cy="571504"/>
              </a:xfrm>
              <a:prstGeom prst="ellipse">
                <a:avLst/>
              </a:prstGeom>
              <a:gradFill flip="none" rotWithShape="1">
                <a:gsLst>
                  <a:gs pos="16000">
                    <a:srgbClr val="F9CAB5">
                      <a:alpha val="75294"/>
                    </a:srgbClr>
                  </a:gs>
                  <a:gs pos="50000">
                    <a:srgbClr val="FF5D5D"/>
                  </a:gs>
                  <a:gs pos="10000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8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itchFamily="34" charset="0"/>
                  </a:rPr>
                  <a:t>9</a:t>
                </a:r>
                <a:endParaRPr lang="ru-RU" sz="4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84" name="Овал 83"/>
          <p:cNvSpPr/>
          <p:nvPr/>
        </p:nvSpPr>
        <p:spPr>
          <a:xfrm>
            <a:off x="8358214" y="221455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hlinkClick r:id="rId12" action="ppaction://hlinksldjump"/>
          </p:cNvPr>
          <p:cNvSpPr/>
          <p:nvPr/>
        </p:nvSpPr>
        <p:spPr>
          <a:xfrm>
            <a:off x="4143372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hlinkClick r:id="rId12" action="ppaction://hlinksldjump"/>
          </p:cNvPr>
          <p:cNvSpPr/>
          <p:nvPr/>
        </p:nvSpPr>
        <p:spPr>
          <a:xfrm>
            <a:off x="2285984" y="428604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hlinkClick r:id="rId12" action="ppaction://hlinksldjump"/>
          </p:cNvPr>
          <p:cNvSpPr/>
          <p:nvPr/>
        </p:nvSpPr>
        <p:spPr>
          <a:xfrm>
            <a:off x="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3347864" y="3933056"/>
            <a:ext cx="2870631" cy="3143248"/>
            <a:chOff x="2714612" y="4000504"/>
            <a:chExt cx="3528483" cy="3929090"/>
          </a:xfrm>
        </p:grpSpPr>
        <p:pic>
          <p:nvPicPr>
            <p:cNvPr id="91" name="Picture 2" descr="http://pchelka2014.narod2.ru/pchela2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2714612" y="4000504"/>
              <a:ext cx="2504559" cy="3929090"/>
            </a:xfrm>
            <a:prstGeom prst="rect">
              <a:avLst/>
            </a:prstGeom>
            <a:noFill/>
          </p:spPr>
        </p:pic>
        <p:sp>
          <p:nvSpPr>
            <p:cNvPr id="92" name="Прямоугольник с одним вырезанным углом 91"/>
            <p:cNvSpPr/>
            <p:nvPr/>
          </p:nvSpPr>
          <p:spPr>
            <a:xfrm rot="16200000" flipH="1">
              <a:off x="5157514" y="4272245"/>
              <a:ext cx="785819" cy="1385342"/>
            </a:xfrm>
            <a:prstGeom prst="snip1Rect">
              <a:avLst/>
            </a:prstGeom>
            <a:gradFill>
              <a:gsLst>
                <a:gs pos="0">
                  <a:srgbClr val="FFC000"/>
                </a:gs>
                <a:gs pos="50000">
                  <a:srgbClr val="FFFF00"/>
                </a:gs>
                <a:gs pos="100000">
                  <a:srgbClr val="F6BD1E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D182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Стрелка вправо 92"/>
            <p:cNvSpPr/>
            <p:nvPr/>
          </p:nvSpPr>
          <p:spPr>
            <a:xfrm>
              <a:off x="5286381" y="4817013"/>
              <a:ext cx="602675" cy="326500"/>
            </a:xfrm>
            <a:prstGeom prst="rightArrow">
              <a:avLst/>
            </a:prstGeom>
            <a:solidFill>
              <a:srgbClr val="D1820D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Прямоугольник 95">
            <a:hlinkClick r:id="rId14" action="ppaction://hlinksldjump"/>
          </p:cNvPr>
          <p:cNvSpPr/>
          <p:nvPr/>
        </p:nvSpPr>
        <p:spPr>
          <a:xfrm>
            <a:off x="2699792" y="4000480"/>
            <a:ext cx="3929090" cy="28575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214810" y="214290"/>
            <a:ext cx="2000264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hlinkClick r:id="rId12" action="ppaction://hlinksldjump"/>
          </p:cNvPr>
          <p:cNvSpPr/>
          <p:nvPr/>
        </p:nvSpPr>
        <p:spPr>
          <a:xfrm>
            <a:off x="6357950" y="0"/>
            <a:ext cx="2143140" cy="257176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3108E-6 L 0.0125 0.4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челка прекрас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 cstate="screen"/>
          <a:srcRect t="-1"/>
          <a:stretch>
            <a:fillRect/>
          </a:stretch>
        </p:blipFill>
        <p:spPr bwMode="auto">
          <a:xfrm>
            <a:off x="-1" y="0"/>
            <a:ext cx="9144001" cy="7715280"/>
          </a:xfrm>
          <a:prstGeom prst="rect">
            <a:avLst/>
          </a:prstGeom>
          <a:noFill/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3571876"/>
            <a:ext cx="2776055" cy="371661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 flipH="1">
            <a:off x="500034" y="1785926"/>
            <a:ext cx="5500726" cy="3071834"/>
          </a:xfrm>
          <a:prstGeom prst="cloudCallout">
            <a:avLst>
              <a:gd name="adj1" fmla="val -60805"/>
              <a:gd name="adj2" fmla="val 55173"/>
            </a:avLst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Точно? 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Подумай еще!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86380" y="5500702"/>
            <a:ext cx="1143008" cy="1643050"/>
            <a:chOff x="2786050" y="4500570"/>
            <a:chExt cx="1557572" cy="2036825"/>
          </a:xfrm>
        </p:grpSpPr>
        <p:pic>
          <p:nvPicPr>
            <p:cNvPr id="8" name="Рисунок 7" descr="50bcf359270a.png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>
            <a:xfrm>
              <a:off x="2786050" y="4500570"/>
              <a:ext cx="1557572" cy="2036825"/>
            </a:xfrm>
            <a:prstGeom prst="rect">
              <a:avLst/>
            </a:prstGeom>
          </p:spPr>
        </p:pic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3071802" y="5572140"/>
              <a:ext cx="1000132" cy="571504"/>
            </a:xfrm>
            <a:prstGeom prst="actionButtonBackPrevious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softEdge rad="12700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advClick="0">
    <p:sndAc>
      <p:stSnd>
        <p:snd r:embed="rId2" name="пчелка1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604</Words>
  <Application>Microsoft Office PowerPoint</Application>
  <PresentationFormat>Экран (4:3)</PresentationFormat>
  <Paragraphs>391</Paragraphs>
  <Slides>77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3" baseType="lpstr">
      <vt:lpstr>Aharoni</vt:lpstr>
      <vt:lpstr>Arial</vt:lpstr>
      <vt:lpstr>Arial Black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RePack by Diakov</cp:lastModifiedBy>
  <cp:revision>209</cp:revision>
  <dcterms:created xsi:type="dcterms:W3CDTF">2011-08-25T16:02:40Z</dcterms:created>
  <dcterms:modified xsi:type="dcterms:W3CDTF">2020-05-04T11:55:46Z</dcterms:modified>
</cp:coreProperties>
</file>