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90" r:id="rId2"/>
    <p:sldId id="30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FDFC5"/>
    <a:srgbClr val="BBE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8" autoAdjust="0"/>
    <p:restoredTop sz="94660"/>
  </p:normalViewPr>
  <p:slideViewPr>
    <p:cSldViewPr>
      <p:cViewPr varScale="1">
        <p:scale>
          <a:sx n="69" d="100"/>
          <a:sy n="69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22.04.2014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7D2A40-EF11-4D17-928A-3F88AA9D1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10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 smtClean="0"/>
              <a:t>22.04.2014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D3689B5-3E9C-44EC-8BF4-65F7BAD24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4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22.04.2014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4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AADCFE-3DF7-44D5-8EA9-BF462CB7D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5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6E1F-4514-404C-A76A-BC723EB7C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6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28D6-FB68-4371-A015-0F0614E12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3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984A-6F31-4256-AC6B-D590AA07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8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7FEB-3C5C-4D2C-8DB8-0EB4EECFA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7749-8FE4-4A4F-862B-8078ECD0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6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4E684-A986-4778-8304-A54E99F1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9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9FE5-F978-41FA-BBD2-C996884D8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8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9C28F-EC99-447C-8616-9BA3D7093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5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40CE-4CBA-4BD0-930C-9A3BBFD52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4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C1436-DCBE-45B2-A21A-0676C0E6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1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1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14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1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1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1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DD086ED-0451-41B4-8260-85F9750FB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667000" y="1608247"/>
            <a:ext cx="5715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</a:rPr>
              <a:t>Наши ПРАВА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319" y="0"/>
            <a:ext cx="627768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образование</a:t>
            </a:r>
          </a:p>
        </p:txBody>
      </p:sp>
      <p:pic>
        <p:nvPicPr>
          <p:cNvPr id="11267" name="Picture 2" descr="C:\Users\User\Downloads\Права ребенка\Права ребенка_0008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659035" cy="45085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53" y="0"/>
            <a:ext cx="89290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медицинскую помощь</a:t>
            </a:r>
          </a:p>
        </p:txBody>
      </p:sp>
      <p:pic>
        <p:nvPicPr>
          <p:cNvPr id="12291" name="Picture 2" descr="C:\Users\User\Downloads\Права ребенка\Права ребенка_0004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390349" cy="42354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 descr="миниатюра6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" b="99431" l="0" r="9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5867400" cy="50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52400"/>
            <a:ext cx="396775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имя,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Отчество и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фамилию</a:t>
            </a:r>
          </a:p>
        </p:txBody>
      </p:sp>
      <p:pic>
        <p:nvPicPr>
          <p:cNvPr id="3" name="Рисунок 2" descr="C:\Users\Лариса\Documents\img06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8801" y="1295400"/>
            <a:ext cx="2819400" cy="4537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Лариса\Documents\img06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600" y="2116455"/>
            <a:ext cx="3739153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" b="100000" l="0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37" y="1371600"/>
            <a:ext cx="559614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1608" y="0"/>
            <a:ext cx="45223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семью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6090" y="0"/>
            <a:ext cx="38379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дом</a:t>
            </a:r>
          </a:p>
        </p:txBody>
      </p:sp>
      <p:pic>
        <p:nvPicPr>
          <p:cNvPr id="6147" name="Picture 3" descr="C:\Users\User\Downloads\Права ребенка\Права ребенка_0005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8"/>
            <a:ext cx="6698888" cy="45354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4083" y="0"/>
            <a:ext cx="554991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равенство</a:t>
            </a:r>
          </a:p>
        </p:txBody>
      </p:sp>
      <p:pic>
        <p:nvPicPr>
          <p:cNvPr id="7171" name="Picture 3" descr="C:\Users\User\Downloads\Права ребенка\Права ребенка_0006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97332" cy="4343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735" y="0"/>
            <a:ext cx="80842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получать пищу и воду</a:t>
            </a:r>
          </a:p>
        </p:txBody>
      </p:sp>
      <p:pic>
        <p:nvPicPr>
          <p:cNvPr id="8195" name="Picture 2" descr="C:\Users\User\Downloads\Права ребенка\Права ребенка_0003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0" y="1295400"/>
            <a:ext cx="6932326" cy="4495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327" y="0"/>
            <a:ext cx="723467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Дети не должны работать</a:t>
            </a:r>
          </a:p>
        </p:txBody>
      </p:sp>
      <p:pic>
        <p:nvPicPr>
          <p:cNvPr id="9219" name="Picture 2" descr="C:\Users\User\Downloads\Права ребенка\Права ребенка_0009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697332" cy="4343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1608" y="0"/>
            <a:ext cx="44791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Право на отдых</a:t>
            </a:r>
          </a:p>
        </p:txBody>
      </p:sp>
      <p:pic>
        <p:nvPicPr>
          <p:cNvPr id="10243" name="Picture 2" descr="C:\Users\User\Downloads\Права ребенка\Права ребенка_0007_новый разме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43" y="1219200"/>
            <a:ext cx="6884129" cy="4660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38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Comic Sans MS</vt:lpstr>
      <vt:lpstr>Verdana</vt:lpstr>
      <vt:lpstr>Шары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222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Твои права</dc:title>
  <dc:creator>111</dc:creator>
  <cp:lastModifiedBy>RePack by Diakov</cp:lastModifiedBy>
  <cp:revision>45</cp:revision>
  <cp:lastPrinted>2014-04-29T07:30:24Z</cp:lastPrinted>
  <dcterms:created xsi:type="dcterms:W3CDTF">2007-01-14T15:38:35Z</dcterms:created>
  <dcterms:modified xsi:type="dcterms:W3CDTF">2020-05-04T12:01:03Z</dcterms:modified>
</cp:coreProperties>
</file>