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694" y="1794716"/>
            <a:ext cx="9955306" cy="26024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Интерактивная игра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Интерески</a:t>
            </a:r>
            <a:r>
              <a:rPr lang="ru-RU" b="1" dirty="0">
                <a:solidFill>
                  <a:srgbClr val="FF0000"/>
                </a:solidFill>
              </a:rPr>
              <a:t> играют в прятки»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7188"/>
            <a:ext cx="9144000" cy="20574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82873" y="400461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Привет! Я </a:t>
            </a:r>
            <a:r>
              <a:rPr lang="ru-RU" sz="3200" dirty="0" err="1">
                <a:solidFill>
                  <a:srgbClr val="FFC000"/>
                </a:solidFill>
              </a:rPr>
              <a:t>интереска</a:t>
            </a:r>
            <a:r>
              <a:rPr lang="ru-RU" sz="3200" dirty="0">
                <a:solidFill>
                  <a:srgbClr val="FFC000"/>
                </a:solidFill>
              </a:rPr>
              <a:t> и зовут меня Радость. Я предлагаю поиграть тебе с моими друзьями в прятки. Тебе нужно нажимать на спрятанную </a:t>
            </a:r>
            <a:r>
              <a:rPr lang="ru-RU" sz="3200" dirty="0" err="1">
                <a:solidFill>
                  <a:srgbClr val="FFC000"/>
                </a:solidFill>
              </a:rPr>
              <a:t>интереску</a:t>
            </a:r>
            <a:r>
              <a:rPr lang="ru-RU" sz="3200" dirty="0">
                <a:solidFill>
                  <a:srgbClr val="FFC000"/>
                </a:solidFill>
              </a:rPr>
              <a:t> и назвать её имя.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1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C000"/>
                </a:solidFill>
              </a:rPr>
              <a:t>Молодец! Как быстро ты справился с заданием! Пока!</a:t>
            </a: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970185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57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Тема Office</vt:lpstr>
      <vt:lpstr>Интерактивная игра «Интерески играют в прятки»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«Собираем урожай»</dc:title>
  <dc:creator>Пользователь Windows</dc:creator>
  <cp:lastModifiedBy>79511384874</cp:lastModifiedBy>
  <cp:revision>14</cp:revision>
  <dcterms:created xsi:type="dcterms:W3CDTF">2020-04-12T10:53:56Z</dcterms:created>
  <dcterms:modified xsi:type="dcterms:W3CDTF">2020-05-22T11:57:58Z</dcterms:modified>
</cp:coreProperties>
</file>