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9" r:id="rId2"/>
    <p:sldId id="300" r:id="rId3"/>
    <p:sldId id="301" r:id="rId4"/>
    <p:sldId id="302" r:id="rId5"/>
    <p:sldId id="258" r:id="rId6"/>
    <p:sldId id="303" r:id="rId7"/>
    <p:sldId id="259" r:id="rId8"/>
    <p:sldId id="304" r:id="rId9"/>
    <p:sldId id="260" r:id="rId10"/>
    <p:sldId id="305" r:id="rId11"/>
    <p:sldId id="261" r:id="rId12"/>
    <p:sldId id="306" r:id="rId13"/>
    <p:sldId id="262" r:id="rId14"/>
    <p:sldId id="307" r:id="rId15"/>
    <p:sldId id="265" r:id="rId16"/>
    <p:sldId id="309" r:id="rId17"/>
    <p:sldId id="308" r:id="rId18"/>
    <p:sldId id="29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66CC"/>
    <a:srgbClr val="66CCFF"/>
    <a:srgbClr val="CC0066"/>
    <a:srgbClr val="CC0099"/>
    <a:srgbClr val="CC99FF"/>
    <a:srgbClr val="0099CC"/>
    <a:srgbClr val="008000"/>
    <a:srgbClr val="C0C0C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0" autoAdjust="0"/>
    <p:restoredTop sz="94805" autoAdjust="0"/>
  </p:normalViewPr>
  <p:slideViewPr>
    <p:cSldViewPr snapToGrid="0">
      <p:cViewPr varScale="1">
        <p:scale>
          <a:sx n="86" d="100"/>
          <a:sy n="86" d="100"/>
        </p:scale>
        <p:origin x="696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237A-B046-409F-99EA-9082D7A72AF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F104-FC4E-4108-B40D-1869BD62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6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6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2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0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2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2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1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5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3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2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6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DDA0-9B68-4F96-9552-A94D30059FD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.gif"/><Relationship Id="rId5" Type="http://schemas.openxmlformats.org/officeDocument/2006/relationships/image" Target="../media/image13.jpe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525"/>
            <a:ext cx="12647755" cy="7944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9180" y="2252546"/>
            <a:ext cx="5684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C0066"/>
                </a:solidFill>
              </a:rPr>
              <a:t>«Путешествие </a:t>
            </a:r>
            <a:r>
              <a:rPr lang="ru-RU" sz="4000" b="1" i="1" dirty="0" smtClean="0">
                <a:solidFill>
                  <a:srgbClr val="CC0066"/>
                </a:solidFill>
              </a:rPr>
              <a:t>по </a:t>
            </a:r>
          </a:p>
          <a:p>
            <a:pPr algn="ctr"/>
            <a:r>
              <a:rPr lang="ru-RU" sz="4000" b="1" i="1" dirty="0" smtClean="0">
                <a:solidFill>
                  <a:srgbClr val="CC0066"/>
                </a:solidFill>
              </a:rPr>
              <a:t>русским народным </a:t>
            </a:r>
            <a:r>
              <a:rPr lang="ru-RU" sz="4000" b="1" i="1" dirty="0" smtClean="0">
                <a:solidFill>
                  <a:srgbClr val="CC0066"/>
                </a:solidFill>
              </a:rPr>
              <a:t>сказкам» </a:t>
            </a:r>
            <a:endParaRPr lang="ru-RU" sz="4000" b="1" i="1" dirty="0">
              <a:solidFill>
                <a:srgbClr val="CC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599" y="1008302"/>
            <a:ext cx="964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МБДОУ «</a:t>
            </a:r>
            <a:r>
              <a:rPr lang="ru-RU" sz="2400" b="1" dirty="0" err="1" smtClean="0">
                <a:solidFill>
                  <a:srgbClr val="C00000"/>
                </a:solidFill>
              </a:rPr>
              <a:t>Краснояружский</a:t>
            </a:r>
            <a:r>
              <a:rPr lang="ru-RU" sz="2400" b="1" dirty="0" smtClean="0">
                <a:solidFill>
                  <a:srgbClr val="C00000"/>
                </a:solidFill>
              </a:rPr>
              <a:t> детский сад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«Солнечный»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1776" y="5218770"/>
            <a:ext cx="6865626" cy="59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Средняя группа «Пчёлки»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52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616">
        <p15:prstTrans prst="peelOff"/>
      </p:transition>
    </mc:Choice>
    <mc:Fallback xmlns="">
      <p:transition spd="slow" advTm="9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3957" y="824210"/>
            <a:ext cx="730578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Сестрица просила:</a:t>
            </a:r>
          </a:p>
          <a:p>
            <a:r>
              <a:rPr lang="ru-RU" sz="4400" b="1" i="1" dirty="0" smtClean="0"/>
              <a:t>-Не пей из копытца.</a:t>
            </a:r>
            <a:br>
              <a:rPr lang="ru-RU" sz="4400" b="1" i="1" dirty="0" smtClean="0"/>
            </a:br>
            <a:r>
              <a:rPr lang="ru-RU" sz="4400" b="1" i="1" dirty="0" smtClean="0"/>
              <a:t>А братец не слушался,</a:t>
            </a:r>
          </a:p>
          <a:p>
            <a:r>
              <a:rPr lang="ru-RU" sz="4400" b="1" i="1" dirty="0" smtClean="0"/>
              <a:t>Выпил водицы.</a:t>
            </a:r>
            <a:br>
              <a:rPr lang="ru-RU" sz="4400" b="1" i="1" dirty="0" smtClean="0"/>
            </a:br>
            <a:r>
              <a:rPr lang="ru-RU" sz="4400" b="1" i="1" dirty="0" smtClean="0"/>
              <a:t>Что за сказка про сестрицу,</a:t>
            </a:r>
            <a:br>
              <a:rPr lang="ru-RU" sz="4400" b="1" i="1" dirty="0" smtClean="0"/>
            </a:br>
            <a:r>
              <a:rPr lang="ru-RU" sz="4400" b="1" i="1" dirty="0" smtClean="0"/>
              <a:t>Про козлёнка, про водицу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" y="-116790"/>
            <a:ext cx="1817649" cy="1610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70" y="5301568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23667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1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105">
        <p:sndAc>
          <p:stSnd>
            <p:snd r:embed="rId3" name="chimes.wav"/>
          </p:stSnd>
        </p:sndAc>
      </p:transition>
    </mc:Choice>
    <mc:Fallback xmlns="">
      <p:transition advTm="15105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63" y="260740"/>
            <a:ext cx="5795318" cy="5452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941805" y="5585254"/>
            <a:ext cx="4781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«Сестрица Алёнушка и братец Иванушка»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" y="-116790"/>
            <a:ext cx="1817649" cy="1610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70" y="5301568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1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105">
        <p:sndAc>
          <p:stSnd>
            <p:snd r:embed="rId3" name="chimes.wav"/>
          </p:stSnd>
        </p:sndAc>
      </p:transition>
    </mc:Choice>
    <mc:Fallback xmlns="">
      <p:transition advTm="15105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364" y="4813464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" y="133046"/>
            <a:ext cx="1171575" cy="103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5" y="205529"/>
            <a:ext cx="1904762" cy="19047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68831" y="484584"/>
            <a:ext cx="57239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ea typeface="Times New Roman" pitchFamily="18" charset="0"/>
              </a:rPr>
              <a:t>У брата с сестрою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ea typeface="Times New Roman" pitchFamily="18" charset="0"/>
              </a:rPr>
              <a:t>Несчастье большое,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ea typeface="Times New Roman" pitchFamily="18" charset="0"/>
              </a:rPr>
              <a:t>Но им не откажут в подмоге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ea typeface="Times New Roman" pitchFamily="18" charset="0"/>
              </a:rPr>
              <a:t>Волшебная печка,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ea typeface="Times New Roman" pitchFamily="18" charset="0"/>
              </a:rPr>
              <a:t>Молочная речка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ea typeface="Times New Roman" pitchFamily="18" charset="0"/>
              </a:rPr>
              <a:t>И яблонька в трудной дороге.</a:t>
            </a:r>
            <a:endParaRPr lang="ru-RU" sz="4000" b="1" dirty="0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0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641">
        <p:sndAc>
          <p:stSnd>
            <p:snd r:embed="rId3" name="chimes.wav"/>
          </p:stSnd>
        </p:sndAc>
      </p:transition>
    </mc:Choice>
    <mc:Fallback xmlns="">
      <p:transition advTm="18641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0" y="750393"/>
            <a:ext cx="4728726" cy="4868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06" y="973778"/>
            <a:ext cx="5990954" cy="4138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443475" y="5489770"/>
            <a:ext cx="5140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«Гуси-лебеди»</a:t>
            </a:r>
            <a:endParaRPr lang="ru-RU" sz="40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75" y="4860965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" y="133046"/>
            <a:ext cx="1171575" cy="103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-245733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0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641">
        <p:sndAc>
          <p:stSnd>
            <p:snd r:embed="rId3" name="chimes.wav"/>
          </p:stSnd>
        </p:sndAc>
      </p:transition>
    </mc:Choice>
    <mc:Fallback xmlns="">
      <p:transition advTm="18641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3993" y="975910"/>
            <a:ext cx="72612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Дом растаял ледяной-</a:t>
            </a:r>
          </a:p>
          <a:p>
            <a:r>
              <a:rPr lang="ru-RU" sz="4000" b="1" i="1" dirty="0" smtClean="0"/>
              <a:t>Попросилась в лубяной.</a:t>
            </a:r>
          </a:p>
          <a:p>
            <a:r>
              <a:rPr lang="ru-RU" sz="4000" b="1" i="1" dirty="0" smtClean="0"/>
              <a:t>Приютил её зайчишка,</a:t>
            </a:r>
          </a:p>
          <a:p>
            <a:r>
              <a:rPr lang="ru-RU" sz="4000" b="1" i="1" dirty="0" smtClean="0"/>
              <a:t>Сам остался без домишка.</a:t>
            </a:r>
          </a:p>
          <a:p>
            <a:r>
              <a:rPr lang="ru-RU" sz="4000" b="1" i="1" dirty="0" smtClean="0"/>
              <a:t>Зайцу петушок помог.</a:t>
            </a:r>
          </a:p>
          <a:p>
            <a:r>
              <a:rPr lang="ru-RU" sz="4000" b="1" i="1" dirty="0" smtClean="0"/>
              <a:t>Лису выгнал за порог.</a:t>
            </a:r>
            <a:endParaRPr lang="ru-RU" sz="4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6" y="133814"/>
            <a:ext cx="1901099" cy="1684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12" y="4755325"/>
            <a:ext cx="1702487" cy="1770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47" y="189975"/>
            <a:ext cx="2277724" cy="2277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6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437">
        <p:sndAc>
          <p:stSnd>
            <p:snd r:embed="rId4" name="chimes.wav"/>
          </p:stSnd>
        </p:sndAc>
      </p:transition>
    </mc:Choice>
    <mc:Fallback xmlns="">
      <p:transition advTm="15437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45" y="220014"/>
            <a:ext cx="6264876" cy="5758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632500" y="5842337"/>
            <a:ext cx="481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</a:t>
            </a:r>
            <a:r>
              <a:rPr lang="ru-RU" sz="3600" b="1" i="1" dirty="0" err="1" smtClean="0"/>
              <a:t>Заюшкина</a:t>
            </a:r>
            <a:r>
              <a:rPr lang="ru-RU" sz="3600" b="1" i="1" dirty="0" smtClean="0"/>
              <a:t>  избушка»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6" y="133814"/>
            <a:ext cx="1901099" cy="1684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12" y="4755325"/>
            <a:ext cx="1702487" cy="1770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47" y="189975"/>
            <a:ext cx="2277724" cy="2277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6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437">
        <p:sndAc>
          <p:stSnd>
            <p:snd r:embed="rId4" name="chimes.wav"/>
          </p:stSnd>
        </p:sndAc>
      </p:transition>
    </mc:Choice>
    <mc:Fallback xmlns="">
      <p:transition advTm="15437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1325" y="633447"/>
            <a:ext cx="61751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Ой Лиса, Лиса, Лиса</a:t>
            </a:r>
          </a:p>
          <a:p>
            <a:r>
              <a:rPr lang="ru-RU" sz="4000" b="1" i="1" dirty="0" smtClean="0"/>
              <a:t>Хитрая плутовка.</a:t>
            </a:r>
          </a:p>
          <a:p>
            <a:r>
              <a:rPr lang="ru-RU" sz="4000" b="1" i="1" dirty="0" smtClean="0"/>
              <a:t>Пела песенку она очень, </a:t>
            </a:r>
            <a:r>
              <a:rPr lang="ru-RU" sz="4000" b="1" i="1" dirty="0"/>
              <a:t>о</a:t>
            </a:r>
            <a:r>
              <a:rPr lang="ru-RU" sz="4000" b="1" i="1" dirty="0" smtClean="0"/>
              <a:t>чень звонко:</a:t>
            </a:r>
          </a:p>
          <a:p>
            <a:r>
              <a:rPr lang="ru-RU" sz="4000" b="1" i="1" dirty="0" smtClean="0"/>
              <a:t>-Петушок, Петушок!</a:t>
            </a:r>
          </a:p>
          <a:p>
            <a:r>
              <a:rPr lang="ru-RU" sz="4000" b="1" i="1" dirty="0" smtClean="0"/>
              <a:t>Золотой гребешок.</a:t>
            </a:r>
          </a:p>
          <a:p>
            <a:r>
              <a:rPr lang="ru-RU" sz="4000" b="1" i="1" dirty="0" smtClean="0"/>
              <a:t>Выгляни в окошко,</a:t>
            </a:r>
          </a:p>
          <a:p>
            <a:r>
              <a:rPr lang="ru-RU" sz="4000" b="1" i="1" dirty="0" smtClean="0"/>
              <a:t>Дам тебе горошку.</a:t>
            </a:r>
            <a:endParaRPr lang="ru-RU" sz="4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2" y="281190"/>
            <a:ext cx="1171575" cy="103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5" y="5167196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25" y="182785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76">
        <p:sndAc>
          <p:stSnd>
            <p:snd r:embed="rId3" name="chimes.wav"/>
          </p:stSnd>
        </p:sndAc>
      </p:transition>
    </mc:Choice>
    <mc:Fallback xmlns="">
      <p:transition advTm="18076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83" y="304940"/>
            <a:ext cx="5697267" cy="5490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 flipH="1">
            <a:off x="3692212" y="5815144"/>
            <a:ext cx="482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«Кот, Лиса и Петух»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2" y="281190"/>
            <a:ext cx="1171575" cy="103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5" y="5167196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198" y="277788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76">
        <p:sndAc>
          <p:stSnd>
            <p:snd r:embed="rId3" name="chimes.wav"/>
          </p:stSnd>
        </p:sndAc>
      </p:transition>
    </mc:Choice>
    <mc:Fallback xmlns="">
      <p:transition advTm="18076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08" y="1650023"/>
            <a:ext cx="5167740" cy="470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53989" y="1416205"/>
            <a:ext cx="55489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C0099"/>
                </a:solidFill>
              </a:rPr>
              <a:t>Молодцы</a:t>
            </a:r>
            <a:r>
              <a:rPr lang="ru-RU" sz="7200" b="1" i="1" dirty="0" smtClean="0">
                <a:solidFill>
                  <a:srgbClr val="CC0099"/>
                </a:solidFill>
              </a:rPr>
              <a:t>!!!</a:t>
            </a:r>
          </a:p>
          <a:p>
            <a:pPr algn="ctr"/>
            <a:endParaRPr lang="ru-RU" sz="7200" b="1" i="1" dirty="0">
              <a:solidFill>
                <a:srgbClr val="CC0099"/>
              </a:solidFill>
            </a:endParaRPr>
          </a:p>
          <a:p>
            <a:pPr algn="ctr"/>
            <a:r>
              <a:rPr lang="ru-RU" sz="7200" b="1" i="1" dirty="0" smtClean="0">
                <a:solidFill>
                  <a:srgbClr val="CC0099"/>
                </a:solidFill>
              </a:rPr>
              <a:t>До новых встреч!!!</a:t>
            </a:r>
          </a:p>
          <a:p>
            <a:pPr algn="ctr"/>
            <a:endParaRPr lang="ru-RU" sz="7200" b="1" i="1" dirty="0">
              <a:solidFill>
                <a:srgbClr val="CC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3" y="0"/>
            <a:ext cx="2954166" cy="2617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98" y="164123"/>
            <a:ext cx="1428750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7" y="3674808"/>
            <a:ext cx="2549482" cy="2804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0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79">
        <p:sndAc>
          <p:stSnd>
            <p:snd r:embed="rId3" name="chimes.wav"/>
          </p:stSnd>
        </p:sndAc>
      </p:transition>
    </mc:Choice>
    <mc:Fallback xmlns="">
      <p:transition advTm="9479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9449" y="944523"/>
            <a:ext cx="53993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Что за сказка: кошка, внучка,</a:t>
            </a:r>
          </a:p>
          <a:p>
            <a:pPr algn="ctr"/>
            <a:r>
              <a:rPr lang="ru-RU" sz="4000" b="1" i="1" dirty="0" smtClean="0"/>
              <a:t>Мышь, ещё собака Жучка</a:t>
            </a:r>
          </a:p>
          <a:p>
            <a:pPr algn="ctr"/>
            <a:r>
              <a:rPr lang="ru-RU" sz="4000" b="1" i="1" dirty="0" smtClean="0"/>
              <a:t>Деду с бабой помогали</a:t>
            </a:r>
          </a:p>
          <a:p>
            <a:pPr algn="ctr"/>
            <a:r>
              <a:rPr lang="ru-RU" sz="4000" b="1" i="1" dirty="0" smtClean="0"/>
              <a:t>Корнеплоды собирали?</a:t>
            </a:r>
            <a:endParaRPr lang="ru-RU" sz="40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3996051"/>
            <a:ext cx="2431896" cy="267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"/>
            <a:ext cx="2472523" cy="2191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19" y="25446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0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555">
        <p:sndAc>
          <p:stSnd>
            <p:snd r:embed="rId3" name="chimes.wav"/>
          </p:stSnd>
        </p:sndAc>
      </p:transition>
    </mc:Choice>
    <mc:Fallback xmlns="">
      <p:transition advTm="11555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19" y="273131"/>
            <a:ext cx="6662058" cy="5866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343879" y="5891754"/>
            <a:ext cx="5311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«Репка»</a:t>
            </a:r>
            <a:endParaRPr lang="ru-RU" sz="44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3996051"/>
            <a:ext cx="2431896" cy="267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"/>
            <a:ext cx="2472523" cy="2191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19" y="25446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0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555">
        <p:sndAc>
          <p:stSnd>
            <p:snd r:embed="rId3" name="chimes.wav"/>
          </p:stSnd>
        </p:sndAc>
      </p:transition>
    </mc:Choice>
    <mc:Fallback xmlns="">
      <p:transition advTm="11555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8820" y="927434"/>
            <a:ext cx="54218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Возле леса, на опушке</a:t>
            </a:r>
            <a:br>
              <a:rPr lang="ru-RU" sz="3600" b="1" i="1" dirty="0" smtClean="0"/>
            </a:br>
            <a:r>
              <a:rPr lang="ru-RU" sz="3600" b="1" i="1" dirty="0" smtClean="0"/>
              <a:t>Трое их живёт в избушке.</a:t>
            </a:r>
            <a:br>
              <a:rPr lang="ru-RU" sz="3600" b="1" i="1" dirty="0" smtClean="0"/>
            </a:br>
            <a:r>
              <a:rPr lang="ru-RU" sz="3600" b="1" i="1" dirty="0" smtClean="0"/>
              <a:t>Там три стула и три кружки</a:t>
            </a:r>
            <a:br>
              <a:rPr lang="ru-RU" sz="3600" b="1" i="1" dirty="0" smtClean="0"/>
            </a:br>
            <a:r>
              <a:rPr lang="ru-RU" sz="3600" b="1" i="1" dirty="0" smtClean="0"/>
              <a:t>Три кровати, три подушки.</a:t>
            </a:r>
            <a:br>
              <a:rPr lang="ru-RU" sz="3600" b="1" i="1" dirty="0" smtClean="0"/>
            </a:br>
            <a:r>
              <a:rPr lang="ru-RU" sz="3600" b="1" i="1" dirty="0" smtClean="0"/>
              <a:t>Угадайте без подсказки,</a:t>
            </a:r>
            <a:br>
              <a:rPr lang="ru-RU" sz="3600" b="1" i="1" dirty="0" smtClean="0"/>
            </a:br>
            <a:r>
              <a:rPr lang="ru-RU" sz="3600" b="1" i="1" dirty="0" smtClean="0"/>
              <a:t>Кто герои этой сказки?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0" y="0"/>
            <a:ext cx="2095223" cy="185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99" y="4762500"/>
            <a:ext cx="1905000" cy="20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8" y="300864"/>
            <a:ext cx="1555879" cy="155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8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977">
        <p:sndAc>
          <p:stSnd>
            <p:snd r:embed="rId3" name="chimes.wav"/>
          </p:stSnd>
        </p:sndAc>
      </p:transition>
    </mc:Choice>
    <mc:Fallback xmlns="">
      <p:transition advTm="13977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67" y="213755"/>
            <a:ext cx="6700096" cy="60326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746664" y="6003700"/>
            <a:ext cx="399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«Три медведя»</a:t>
            </a:r>
            <a:endParaRPr lang="ru-RU" sz="4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5223" cy="185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99" y="4762500"/>
            <a:ext cx="1905000" cy="20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8" y="300864"/>
            <a:ext cx="1555879" cy="155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8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977">
        <p:sndAc>
          <p:stSnd>
            <p:snd r:embed="rId3" name="chimes.wav"/>
          </p:stSnd>
        </p:sndAc>
      </p:transition>
    </mc:Choice>
    <mc:Fallback xmlns="">
      <p:transition advTm="13977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0771" y="1050799"/>
            <a:ext cx="660642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Ждали маму с молоком,</a:t>
            </a:r>
            <a:br>
              <a:rPr lang="ru-RU" sz="4400" b="1" i="1" dirty="0" smtClean="0"/>
            </a:br>
            <a:r>
              <a:rPr lang="ru-RU" sz="4400" b="1" i="1" dirty="0" smtClean="0"/>
              <a:t>А пустили волка в дом.</a:t>
            </a:r>
            <a:br>
              <a:rPr lang="ru-RU" sz="4400" b="1" i="1" dirty="0" smtClean="0"/>
            </a:br>
            <a:r>
              <a:rPr lang="ru-RU" sz="4400" b="1" i="1" dirty="0" smtClean="0"/>
              <a:t>Отворили дверь козлята</a:t>
            </a:r>
            <a:br>
              <a:rPr lang="ru-RU" sz="4400" b="1" i="1" dirty="0" smtClean="0"/>
            </a:br>
            <a:r>
              <a:rPr lang="ru-RU" sz="4400" b="1" i="1" dirty="0" smtClean="0"/>
              <a:t>И пропали все куда-то.</a:t>
            </a:r>
            <a:endParaRPr lang="ru-RU" sz="4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4986" cy="1502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1" y="4361273"/>
            <a:ext cx="1892752" cy="196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17" y="15112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2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034">
        <p:sndAc>
          <p:stSnd>
            <p:snd r:embed="rId3" name="chimes.wav"/>
          </p:stSnd>
        </p:sndAc>
      </p:transition>
    </mc:Choice>
    <mc:Fallback xmlns="">
      <p:transition advTm="16034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7" y="307890"/>
            <a:ext cx="6203093" cy="5688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772165" y="5920910"/>
            <a:ext cx="545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</a:t>
            </a:r>
            <a:r>
              <a:rPr lang="ru-RU" sz="3600" b="1" i="1" dirty="0" smtClean="0"/>
              <a:t>Волк и семеро козлят»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4986" cy="1502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1" y="4361273"/>
            <a:ext cx="1892752" cy="196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17" y="15112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2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034">
        <p:sndAc>
          <p:stSnd>
            <p:snd r:embed="rId3" name="chimes.wav"/>
          </p:stSnd>
        </p:sndAc>
      </p:transition>
    </mc:Choice>
    <mc:Fallback xmlns="">
      <p:transition advTm="16034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6038" y="913894"/>
            <a:ext cx="74375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Поселились в той избушке</a:t>
            </a:r>
          </a:p>
          <a:p>
            <a:r>
              <a:rPr lang="ru-RU" sz="4000" b="1" i="1" dirty="0" smtClean="0"/>
              <a:t>Очень разные зверюшки.</a:t>
            </a:r>
          </a:p>
          <a:p>
            <a:r>
              <a:rPr lang="ru-RU" sz="4000" b="1" i="1" dirty="0" smtClean="0"/>
              <a:t>Попросился к ним и мишка,</a:t>
            </a:r>
          </a:p>
          <a:p>
            <a:r>
              <a:rPr lang="ru-RU" sz="4000" b="1" i="1" dirty="0" smtClean="0"/>
              <a:t>Только ведь медведь не мышка,</a:t>
            </a:r>
          </a:p>
          <a:p>
            <a:r>
              <a:rPr lang="ru-RU" sz="4000" b="1" i="1" dirty="0" smtClean="0"/>
              <a:t>Влезть и так и сяк старался,</a:t>
            </a:r>
          </a:p>
          <a:p>
            <a:r>
              <a:rPr lang="ru-RU" sz="4000" b="1" i="1" dirty="0" smtClean="0"/>
              <a:t>Сверху сел и дом сломался.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236" cy="1696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4290619"/>
            <a:ext cx="2126862" cy="221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3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532">
        <p:sndAc>
          <p:stSnd>
            <p:snd r:embed="rId3" name="chimes.wav"/>
          </p:stSnd>
        </p:sndAc>
      </p:transition>
    </mc:Choice>
    <mc:Fallback xmlns="">
      <p:transition advTm="12532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95" y="190005"/>
            <a:ext cx="6025284" cy="5902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823049" y="5808008"/>
            <a:ext cx="426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«Теремок»</a:t>
            </a:r>
            <a:endParaRPr lang="ru-RU" sz="4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236" cy="1696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4290619"/>
            <a:ext cx="2126862" cy="221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3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532">
        <p:sndAc>
          <p:stSnd>
            <p:snd r:embed="rId3" name="chimes.wav"/>
          </p:stSnd>
        </p:sndAc>
      </p:transition>
    </mc:Choice>
    <mc:Fallback xmlns="">
      <p:transition advTm="12532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2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2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8|1.3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8|1.3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1.8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1.8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4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4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3|1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1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1|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3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3|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220</Words>
  <Application>Microsoft Office PowerPoint</Application>
  <PresentationFormat>Широкоэкранный</PresentationFormat>
  <Paragraphs>52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Хозяин</cp:lastModifiedBy>
  <cp:revision>69</cp:revision>
  <dcterms:created xsi:type="dcterms:W3CDTF">2013-07-12T06:18:50Z</dcterms:created>
  <dcterms:modified xsi:type="dcterms:W3CDTF">2020-05-20T15:30:59Z</dcterms:modified>
</cp:coreProperties>
</file>