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9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2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2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5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8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7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9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6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5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3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8D56-786C-4FC0-9CA6-79E0FC9512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2870-FC1B-4EDC-8DFB-C1A7A6FEB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1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67.gif"/><Relationship Id="rId7" Type="http://schemas.openxmlformats.org/officeDocument/2006/relationships/image" Target="../media/image71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gif"/><Relationship Id="rId9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7062" y="-3441"/>
            <a:ext cx="5503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страну</a:t>
            </a:r>
          </a:p>
          <a:p>
            <a:pPr algn="ctr"/>
            <a:r>
              <a:rPr lang="ru-RU" sz="4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sky.openestore.org/img/products/54170-pazl-ravensburger-muzykalnyj-za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2110"/>
            <a:ext cx="7200800" cy="52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31"/>
            <a:ext cx="762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31"/>
            <a:ext cx="762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620">
            <a:off x="157351" y="1916832"/>
            <a:ext cx="403161" cy="6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25">
            <a:off x="8532440" y="1758092"/>
            <a:ext cx="403161" cy="6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515">
            <a:off x="279136" y="3356992"/>
            <a:ext cx="403161" cy="6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511">
            <a:off x="279136" y="4797152"/>
            <a:ext cx="403161" cy="6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678">
            <a:off x="8532440" y="3344027"/>
            <a:ext cx="403161" cy="6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178">
            <a:off x="8532439" y="5013176"/>
            <a:ext cx="403161" cy="6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620">
            <a:off x="1947145" y="766748"/>
            <a:ext cx="403161" cy="6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692">
            <a:off x="6588960" y="768756"/>
            <a:ext cx="403161" cy="6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playcast.ru/uploads/2014/10/22/1031409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50004"/>
            <a:ext cx="6096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54" y="0"/>
            <a:ext cx="366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Вторая остановка - </a:t>
            </a:r>
            <a:r>
              <a:rPr lang="ru-RU" sz="2400" b="1" dirty="0" smtClean="0">
                <a:solidFill>
                  <a:srgbClr val="C00000"/>
                </a:solidFill>
              </a:rPr>
              <a:t>БИБЛИОТЕКА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s://jeell.ru/storage/catalog-cards/import/58f20b15949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5964"/>
            <a:ext cx="8267514" cy="62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veter.ru/uploads/posts/2014-11/1415133732_boy_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25">
            <a:off x="6528827" y="5025635"/>
            <a:ext cx="1336321" cy="16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nf-sch7.edumsko.ru/uploads/2000/1447/section/82845/59810/17.jpg?15077380354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89" y="3864139"/>
            <a:ext cx="4039808" cy="28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hkolakar.ucoz.ru/biblioteka/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22" y="476672"/>
            <a:ext cx="28516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371" y="70360"/>
            <a:ext cx="38417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Библиотека – книжная страна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Тома – дома и стеллажи – проспекты.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Журналов и газет здесь кутерьма,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Новинки есть и классиков комплекты.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Есть стихи и сказки – всё к твоим услугам!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 библиотеке можно почитать книги 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о</a:t>
            </a:r>
            <a:r>
              <a:rPr lang="ru-RU" sz="1600" dirty="0" smtClean="0">
                <a:solidFill>
                  <a:srgbClr val="7030A0"/>
                </a:solidFill>
              </a:rPr>
              <a:t> музыке и музыкантах,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найти нужные ноты.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1270" name="Picture 6" descr="https://st.depositphotos.com/1526816/2921/v/950/depositphotos_29216649-stock-illustration-a-boy-in-the-libra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72" y="70360"/>
            <a:ext cx="2232249" cy="29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canread.ru/wp-content/uploads/2017/02/abJ3jGdsy_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272">
            <a:off x="3619440" y="2976922"/>
            <a:ext cx="1571521" cy="188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ds03.infourok.ru/uploads/ex/0b69/0002ca88-3cbd91e4/img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027">
            <a:off x="157518" y="2137606"/>
            <a:ext cx="1328796" cy="17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snoska.ru/images/covers/b5/46/b5462ed6-4cac-59c3-aa6e-ff062c46440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07" y="3810462"/>
            <a:ext cx="20996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7420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В библиотеке для вас подготовлены музыкальные загадки, думайте и отгадывайте!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89609"/>
            <a:ext cx="4420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Он пишет музыку для нас, мелодии играет,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Стихи положит он на вальс. Кто песни сочиняет?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2290" name="Picture 2" descr="https://banner2.kisspng.com/20171207/73e/play-piano-5a290ec0d3fcb7.3908879915126401928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7585"/>
            <a:ext cx="65852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6165304"/>
            <a:ext cx="240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КОМПОЗИТОР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343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Нужен музыке не только сочинитель,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Нужен тот, кто будет петь. Он…..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6214767"/>
            <a:ext cx="2527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ИСПОЛНИТЕЛЬ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s://st2.depositphotos.com/2747043/10274/v/950/depositphotos_102741654-stock-illustration-boys-and-girls-sin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87276"/>
            <a:ext cx="6624736" cy="55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vmichurinske.ru/uploads/contents/8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6" y="764704"/>
            <a:ext cx="8290780" cy="52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4624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Тот, кто песни не поёт, а слушает,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Называется, ребята……..как?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6165304"/>
            <a:ext cx="2087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СЛУШАТЕЛЬ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rzyedon.ru/uploads/monthly_2018_04/247ba6db6f45f0884d09708a7e0z.gif.031d10bc26ae5126b893def0d160a01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548680"/>
            <a:ext cx="548274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9342"/>
            <a:ext cx="26442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20" y="2456892"/>
            <a:ext cx="26442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44624"/>
            <a:ext cx="392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Молодцы! Получаем ещё одну нотку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0"/>
            <a:ext cx="257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Третья остановка - </a:t>
            </a:r>
            <a:r>
              <a:rPr lang="ru-RU" sz="2400" b="1" dirty="0" smtClean="0">
                <a:solidFill>
                  <a:srgbClr val="C00000"/>
                </a:solidFill>
              </a:rPr>
              <a:t>ЦИРК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366" name="Picture 6" descr="http://salyn.ru/upload/medialibrary/71b/2011_06_20_circus_01%20%E2%80%94%20%D0%BA%D0%BE%D0%BF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328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veter.ru/uploads/posts/2014-11/1415133732_boy_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25">
            <a:off x="6173349" y="5362036"/>
            <a:ext cx="1094834" cy="13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gifki.org/data/media/154/kloun-animatsionnaya-kartinka-016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6299"/>
            <a:ext cx="11239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ifki.org/data/media/154/kloun-animatsionnaya-kartinka-024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32" y="116632"/>
            <a:ext cx="653441" cy="9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35" y="0"/>
            <a:ext cx="45313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В цирке мы можем: 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п</a:t>
            </a:r>
            <a:r>
              <a:rPr lang="ru-RU" sz="1600" dirty="0" smtClean="0">
                <a:solidFill>
                  <a:srgbClr val="7030A0"/>
                </a:solidFill>
              </a:rPr>
              <a:t>осмотреть представление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п</a:t>
            </a:r>
            <a:r>
              <a:rPr lang="ru-RU" sz="1600" dirty="0" smtClean="0">
                <a:solidFill>
                  <a:srgbClr val="7030A0"/>
                </a:solidFill>
              </a:rPr>
              <a:t>ослушать музыку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п</a:t>
            </a:r>
            <a:r>
              <a:rPr lang="ru-RU" sz="1600" dirty="0" smtClean="0">
                <a:solidFill>
                  <a:srgbClr val="7030A0"/>
                </a:solidFill>
              </a:rPr>
              <a:t>осмеяться над музыкальными шутками клоунов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7412" name="Picture 4" descr="http://www.sobaka.ru/images/post/00/05/19/90/_rot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7" y="1124744"/>
            <a:ext cx="4824536" cy="2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puzzleit.ru/files/puzzles/66/66395/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6" y="3933056"/>
            <a:ext cx="362051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skachat-kartinki.ru/img/picture/Oct/04/e4ea309e6bd8d539c456640c9e0bd914/mini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2" y="3429000"/>
            <a:ext cx="4316304" cy="33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gifki.org/data/media/154/kloun-animatsionnaya-kartinka-03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2339"/>
            <a:ext cx="22002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22" y="4946"/>
            <a:ext cx="402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Отгадайте, что на картинках делает клоун?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927" y="3660993"/>
            <a:ext cx="90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ТАНЕЦ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309320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МАРШ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3" y="3665642"/>
            <a:ext cx="911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ПЕСНЯ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http://img.downloadwap.com/screensavers/d/5/cartoon-anime/d13_fi3tc9ke-twilightwap.co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2681"/>
            <a:ext cx="2088232" cy="27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png.pngtree.com/element_origin_min_pic/17/06/29/6cdd4e426cf6d5a32511d2eaee3dc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491"/>
            <a:ext cx="3421932" cy="355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gifki.org/data/media/154/kloun-animatsionnaya-kartinka-02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9" y="4354810"/>
            <a:ext cx="8852688" cy="14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7" y="116632"/>
            <a:ext cx="392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Молодцы! Получаем ещё одну нотку</a:t>
            </a:r>
          </a:p>
        </p:txBody>
      </p:sp>
      <p:pic>
        <p:nvPicPr>
          <p:cNvPr id="6" name="Picture 2" descr="https://borzyedon.ru/uploads/monthly_2018_04/247ba6db6f45f0884d09708a7e0z.gif.031d10bc26ae5126b893def0d160a01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" y="548680"/>
            <a:ext cx="5319464" cy="37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02179"/>
            <a:ext cx="2486340" cy="37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96" y="2429342"/>
            <a:ext cx="2497030" cy="3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61398"/>
            <a:ext cx="26442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8" y="116632"/>
            <a:ext cx="7340856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Ребята, сегодня мы отправимся в интересное путешествие – в город </a:t>
            </a:r>
            <a:r>
              <a:rPr lang="ru-RU" sz="1600" dirty="0" err="1" smtClean="0">
                <a:solidFill>
                  <a:srgbClr val="7030A0"/>
                </a:solidFill>
              </a:rPr>
              <a:t>Музыкоград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Вы когда-нибудь бывали в этом  городе?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                                  Где на вежливом бульваре, вежливо благодарят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Там в проулке Цирковом зазывают в каждый дом,</a:t>
            </a:r>
          </a:p>
          <a:p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 Даже если вас не знают и никто вам не знаком!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 Там на улице Концертной вас от грусти смех спасёт,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endParaRPr lang="ru-RU" sz="1600" dirty="0">
              <a:solidFill>
                <a:srgbClr val="7030A0"/>
              </a:solidFill>
            </a:endParaRP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А на улице Балетной вам на друга повезёт.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endParaRPr lang="ru-RU" sz="1600" dirty="0">
              <a:solidFill>
                <a:srgbClr val="7030A0"/>
              </a:solidFill>
            </a:endParaRP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На проспекте Театральном куклы в гости к вам придут,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endParaRPr lang="ru-RU" sz="1600" dirty="0">
              <a:solidFill>
                <a:srgbClr val="7030A0"/>
              </a:solidFill>
            </a:endParaRP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В переулке Музыкальном песни вас и нотки ждут.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st2.depositphotos.com/1967477/8482/v/950/depositphotos_84826720-stock-illustration-cartoon-happy-animal-circus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13612" y="1916832"/>
            <a:ext cx="20643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wallpapersafari.com/2/65/hJFjO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085876" cy="13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z1.cache.tickikidz.com/gallery/activities/16429/icon_social_5aa5ffb10a7232.358482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38" y="3284983"/>
            <a:ext cx="2536724" cy="11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adia77nik.narod.ru/olderfiles/1/20091099524451577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539911"/>
            <a:ext cx="2483769" cy="176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kuklaperchatka.ru/ssl/u/cf/8bed1eeb7011e583eddb8929bf5cef/-/%D0%9D%D0%B0%D0%B1%D0%BE%D1%80%20%D0%A1%D0%BA%D0%B0%D0%B7%D0%BA%D0%B0%20%D0%BE%20%D0%BC%D0%B5%D1%80%D1%82%D0%B2%D0%BE%D0%B9%20%D1%86%D0%B0%D1%80%D0%B5%D0%B2%D0%BD%D0%B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17642"/>
            <a:ext cx="2084313" cy="12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g21.ru/userfiles/afisha/events/763/img150515242748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82" y="5517233"/>
            <a:ext cx="1989743" cy="11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60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3" y="106790"/>
            <a:ext cx="552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Следующая остановка – </a:t>
            </a:r>
            <a:r>
              <a:rPr lang="ru-RU" sz="2400" b="1" dirty="0" smtClean="0">
                <a:solidFill>
                  <a:srgbClr val="C00000"/>
                </a:solidFill>
              </a:rPr>
              <a:t>МУЗЫКАЛЬНАЯ ШКОЛА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http://uslide.ru/images/27/33977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3054"/>
            <a:ext cx="8352928" cy="61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340768"/>
            <a:ext cx="22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Музыкальная школа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s://sunveter.ru/uploads/posts/2014-11/1415133732_boy_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25">
            <a:off x="6690211" y="5166177"/>
            <a:ext cx="1252057" cy="15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5073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В музыкальной школе ты можешь:</a:t>
            </a:r>
          </a:p>
          <a:p>
            <a:r>
              <a:rPr lang="ru-RU" sz="1600" dirty="0">
                <a:solidFill>
                  <a:srgbClr val="7030A0"/>
                </a:solidFill>
              </a:rPr>
              <a:t>у</a:t>
            </a:r>
            <a:r>
              <a:rPr lang="ru-RU" sz="1600" dirty="0" smtClean="0">
                <a:solidFill>
                  <a:srgbClr val="7030A0"/>
                </a:solidFill>
              </a:rPr>
              <a:t>знать ноты;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н</a:t>
            </a:r>
            <a:r>
              <a:rPr lang="ru-RU" sz="1600" dirty="0" smtClean="0">
                <a:solidFill>
                  <a:srgbClr val="7030A0"/>
                </a:solidFill>
              </a:rPr>
              <a:t>аучиться играть на разных музыкальных инструментах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s://ds04.infourok.ru/uploads/ex/0ba2/0001e061-383c57ef/hello_html_m759c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111311" cy="30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ocinclub-wordpress.tw1.ru/wp-content/uploads/2017/10/KijXX454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24" y="332656"/>
            <a:ext cx="321116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d2gg9evh47fn9z.cloudfront.net/800px_COLOURBOX11854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24" y="4005064"/>
            <a:ext cx="46085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ds04.infourok.ru/uploads/ex/046c/00112ef3-50f05a99/hello_html_5f29246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51837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10" y="461467"/>
            <a:ext cx="2610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Три струны, играет звонко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Инструмент тот — «треуголка».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Поскорее узнавай-ка,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Что же это?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117" y="2987209"/>
            <a:ext cx="125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Балалайка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3163" y="49779"/>
            <a:ext cx="2829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Деревянные подружки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Пляшут на его макушке,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Бьют его, а он гремит —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В ногу всем шагать велит.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1654" y="202801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9499" y="86090"/>
            <a:ext cx="31960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У него рубашка в складку,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Любит он плясать вприсядку,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Он и пляшет, и поет —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Если в руки попадет.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Сорок пуговиц на нем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С перламутровым огнем.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Весельчак, а не буян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Голосистый мой…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5539" y="313890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Баян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7" y="3323573"/>
            <a:ext cx="2464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Все мы очень любим слушать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Как поет у нас Тамара,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И в руках её послушна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Шестиструнная…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377" y="6409049"/>
            <a:ext cx="8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Гитара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7719" y="2663856"/>
            <a:ext cx="2361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Очень весело поет,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Если дуете в нее.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Вы все на ней играете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И сразу отгадаете.</a:t>
            </a:r>
          </a:p>
          <a:p>
            <a:pPr fontAlgn="base"/>
            <a:r>
              <a:rPr lang="ru-RU" sz="1400" b="1" dirty="0" err="1">
                <a:solidFill>
                  <a:srgbClr val="7030A0"/>
                </a:solidFill>
              </a:rPr>
              <a:t>Ду-ду</a:t>
            </a:r>
            <a:r>
              <a:rPr lang="ru-RU" sz="1400" b="1" dirty="0">
                <a:solidFill>
                  <a:srgbClr val="7030A0"/>
                </a:solidFill>
              </a:rPr>
              <a:t>, </a:t>
            </a:r>
            <a:r>
              <a:rPr lang="ru-RU" sz="1400" b="1" dirty="0" err="1">
                <a:solidFill>
                  <a:srgbClr val="7030A0"/>
                </a:solidFill>
              </a:rPr>
              <a:t>ду-ду-ду</a:t>
            </a:r>
            <a:r>
              <a:rPr lang="ru-RU" sz="1400" b="1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Да-да, да-да-да!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Вот так поет она всегда.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Не палочка, не трубочка,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А что же это?..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6458" y="6257831"/>
            <a:ext cx="10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Дудочка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9339" y="3341776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За обедом суп едят,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К вечеру «заговорят»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Деревянные девчонки,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Музыкальные сестренки.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Поиграй и ты немножко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На красивых ярких...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2854" y="6265928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Ложки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8492" y="3499306"/>
            <a:ext cx="2747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Я стою на трех ногах,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Ноги в черных сапогах.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Зубы белые, педаль. </a:t>
            </a:r>
          </a:p>
          <a:p>
            <a:pPr fontAlgn="base"/>
            <a:r>
              <a:rPr lang="ru-RU" sz="1400" b="1" dirty="0">
                <a:solidFill>
                  <a:srgbClr val="7030A0"/>
                </a:solidFill>
              </a:rPr>
              <a:t>Как зовут меня?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9659" y="6320951"/>
            <a:ext cx="78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Рояль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upload.wikimedia.org/wikipedia/commons/thumb/4/48/Balalaika.svg/848px-Balalaik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7" y="1258523"/>
            <a:ext cx="1293189" cy="18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x5-mdc.ru/wp-content/uploads/2017/04/Muzykalnaya-igrushka-Janod-Barab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47" y="938521"/>
            <a:ext cx="1623345" cy="16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kzn.skifmusic.ru/images/products/377927/image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0756"/>
            <a:ext cx="1991777" cy="13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mmag.ru/images/stories/virtuemart/product/373A36C8B58D48759D6D190F4C0C29B5_120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494">
            <a:off x="158799" y="4541184"/>
            <a:ext cx="1906346" cy="19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0-tub-ru.yandex.net/i?id=66c9ecf64dac2e3abf187aec7e296779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58" y="4775572"/>
            <a:ext cx="1545379" cy="154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3tone.me/upload/iblock/48b/48bb57a7cd9130d86173aed0f886c6b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56368"/>
            <a:ext cx="1564583" cy="15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musiclife.kiev.ua/components/com_virtuemart/shop_image/product/__________Yamaha_511cede599af4/w800_h800_fi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76" y="4519828"/>
            <a:ext cx="1763624" cy="17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210" y="73361"/>
            <a:ext cx="290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Для вас музыкальные загадки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312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Молодцы! У вас уже 4 нотки!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borzyedon.ru/uploads/monthly_2018_04/247ba6db6f45f0884d09708a7e0z.gif.031d10bc26ae5126b893def0d160a01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" y="548680"/>
            <a:ext cx="4527375" cy="31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2486340" cy="37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91033"/>
            <a:ext cx="2486340" cy="37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486340" cy="37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5"/>
            <a:ext cx="2486340" cy="37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30" y="0"/>
            <a:ext cx="306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Пятая остановка - </a:t>
            </a:r>
            <a:r>
              <a:rPr lang="ru-RU" sz="2000" b="1" dirty="0" smtClean="0">
                <a:solidFill>
                  <a:srgbClr val="C00000"/>
                </a:solidFill>
              </a:rPr>
              <a:t>КИНОТЕАТР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198" name="Picture 6" descr="https://img3.stockfresh.com/files/j/jossdiim/m/38/7073624_stock-vector-theater-building-design-f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745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3599452"/>
            <a:ext cx="173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КИНОТЕАТР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4" descr="https://sunveter.ru/uploads/posts/2014-11/1415133732_boy_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25">
            <a:off x="5970132" y="5181767"/>
            <a:ext cx="1252057" cy="15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0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gra.okrlib.ru/upload/iblock/d39/%D0%9C%D1%83%D0%BB%D1%8C%D1%82%D1%8F%D1%88%D0%BD%D0%B0%D1%8F%20%D1%81%D1%82%D1%80%D0%B0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178"/>
            <a:ext cx="3672502" cy="246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4" y="44624"/>
            <a:ext cx="538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В кинотеатре мы можем посмотреть музыкальные фильмы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0244" name="Picture 4" descr="https://kidsvisitor.com/media/event_images/b9/12/b912744b587e2c93fc57361dec62f8676a9d93d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3179"/>
            <a:ext cx="3956902" cy="26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minuvalik.ee/actimg/3905276111/l/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8" y="2924944"/>
            <a:ext cx="3207033" cy="24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.ytimg.com/vi/juZuVs1dZlw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49" y="3060202"/>
            <a:ext cx="3299772" cy="18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kinosaransk.ru/wp-content/uploads/2017/02/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91738"/>
            <a:ext cx="2839810" cy="1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02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Для вас задание: на каких музыкальных инструментах  играли герои сказок?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31700"/>
            <a:ext cx="4390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На каком инструменте не умел играть Антошка?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Ð¡ÐºÐ°ÑÐ°ÑÑ ÐÐ½ÑÐ¾ÑÐºÐ° Ð¼ÑÐ»ÑÑÑÐ¸Ð»ÑÐ¼ ÐºÐ°ÑÑÐ¸Ð½ÐºÐ¸ 402x500 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1700"/>
            <a:ext cx="2213718" cy="15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otvet.imgsmail.ru/download/u_cded6537158d5f9b9ab632340847d001_8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6" y="770254"/>
            <a:ext cx="3223710" cy="10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595" y="2016670"/>
            <a:ext cx="3651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На каком инструменте играл Незнайка?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1270" name="Picture 6" descr="http://www.celysvet.cz/skin/smile/s76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0" y="2379468"/>
            <a:ext cx="1587418" cy="11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900igr.net/up/datai/170823/0003-001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1002518" cy="18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" y="3789040"/>
            <a:ext cx="5350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На каком музыкальном инструменте играл Крокодил Гена?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1274" name="Picture 10" descr="https://i.ytimg.com/vi/PuZ6gJEAr4s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18" y="3182887"/>
            <a:ext cx="2274642" cy="12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miasslib.ru/wp-content/uploads/2017/12/22042884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5" y="422108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834300"/>
            <a:ext cx="4122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На каком инструменте играл кот </a:t>
            </a:r>
            <a:r>
              <a:rPr lang="ru-RU" sz="1600" dirty="0" err="1" smtClean="0">
                <a:solidFill>
                  <a:srgbClr val="7030A0"/>
                </a:solidFill>
              </a:rPr>
              <a:t>Матроскин</a:t>
            </a:r>
            <a:r>
              <a:rPr lang="ru-RU" sz="1600" dirty="0" smtClean="0">
                <a:solidFill>
                  <a:srgbClr val="7030A0"/>
                </a:solidFill>
              </a:rPr>
              <a:t>?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1280" name="Picture 16" descr="http://www.playcast.ru/uploads/2017/08/01/2313248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97" y="5565322"/>
            <a:ext cx="602915" cy="11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s://24smi.org/public/media/resize/660x-/person/2018/01/15/dat3ovqxkxk2-kot-matrosk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87590"/>
            <a:ext cx="1495729" cy="193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312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Молодцы! У вас уже </a:t>
            </a:r>
            <a:r>
              <a:rPr lang="ru-RU" b="1" dirty="0" smtClean="0">
                <a:solidFill>
                  <a:srgbClr val="C00000"/>
                </a:solidFill>
              </a:rPr>
              <a:t>5 ноток!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77" y="3140968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71" y="3068960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37" y="3140968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7" y="3154676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borzyedon.ru/uploads/monthly_2018_04/247ba6db6f45f0884d09708a7e0z.gif.031d10bc26ae5126b893def0d160a01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5964"/>
            <a:ext cx="4318834" cy="300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34" y="31622"/>
            <a:ext cx="4490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Шестая остановка – </a:t>
            </a:r>
            <a:r>
              <a:rPr lang="ru-RU" sz="2000" b="1" dirty="0" smtClean="0">
                <a:solidFill>
                  <a:srgbClr val="C00000"/>
                </a:solidFill>
              </a:rPr>
              <a:t>МУЗЫКАЛЬНЫЙ ТЕАТР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ds04.infourok.ru/uploads/ex/091d/0006239c-09ba9ee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7" y="431732"/>
            <a:ext cx="8486372" cy="63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veter.ru/uploads/posts/2014-11/1415133732_boy_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25">
            <a:off x="5380348" y="4148542"/>
            <a:ext cx="1083610" cy="13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03955"/>
            <a:ext cx="642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В музыкальном театре ты можешь посмотреть музыкальный спектакль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www.forsmi.ru/images/announce_image/image/26/25553_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05" y="116632"/>
            <a:ext cx="26982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484" y="288513"/>
            <a:ext cx="2830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И здесь вас ожидают задания: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81" y="636549"/>
            <a:ext cx="4338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Он на сцене выступает, в хоре песню начинает,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Исполняет весь куплет, хор припев поёт в ответ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://www.kolomnochka.ru/local/images/kolomnalife/6_jpg_1346669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51923" y="1221325"/>
            <a:ext cx="2790829" cy="185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2564904"/>
            <a:ext cx="1078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СОЛИСТ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05" y="3111228"/>
            <a:ext cx="5324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Тридцать маленьких ребят быстро выстроились в ряд,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 с улыбкой в день весенний все поют про День рожденья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054" name="Picture 6" descr="http://kdsi.tom.ru/wp-content/uploads/2012/03/IMG_17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4" y="3696003"/>
            <a:ext cx="2946428" cy="19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5265882"/>
            <a:ext cx="627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ХОР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3712484"/>
            <a:ext cx="4886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Коллектив музыкантов, что вместе играют,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 музыку вместе они исполняют.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Бывает он струнный и духовой, эстрадный, народный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 всякий другой.</a:t>
            </a:r>
          </a:p>
        </p:txBody>
      </p:sp>
      <p:pic>
        <p:nvPicPr>
          <p:cNvPr id="2056" name="Picture 8" descr="http://www.uroki.club/wp-content/uploads/2014/11/pod21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89702"/>
            <a:ext cx="3024336" cy="19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0312" y="6321455"/>
            <a:ext cx="1156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ОРКЕСТР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11" y="116632"/>
            <a:ext cx="3400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Наша первая остановка </a:t>
            </a:r>
            <a:r>
              <a:rPr lang="ru-RU" sz="2000" b="1" dirty="0" smtClean="0">
                <a:solidFill>
                  <a:srgbClr val="C00000"/>
                </a:solidFill>
              </a:rPr>
              <a:t>« МУЗЕЙ»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ds74.detkin-club.ru/images/news/_59fb0bc05d7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6" y="506783"/>
            <a:ext cx="8182150" cy="61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veter.ru/uploads/posts/2014-11/1415133732_boy_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25">
            <a:off x="4443580" y="5362036"/>
            <a:ext cx="1094834" cy="13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96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44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 заданием справились успешно! 6 ноток!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s://borzyedon.ru/uploads/monthly_2018_04/247ba6db6f45f0884d09708a7e0z.gif.031d10bc26ae5126b893def0d160a01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5964"/>
            <a:ext cx="4434919" cy="30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7464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93779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67" y="3291548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7" y="3293779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73959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94" y="3293779"/>
            <a:ext cx="22664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3191"/>
            <a:ext cx="7119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Вы успешно выполнили все задания, собрали много ноток! Вы все молодцы!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sky.openestore.org/img/products/54170-pazl-ravensburger-muzykalnyj-za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1" y="548680"/>
            <a:ext cx="607414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8631" y="1601160"/>
            <a:ext cx="2716641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Приходите же скорее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Вы ещё в </a:t>
            </a:r>
            <a:r>
              <a:rPr lang="ru-RU" sz="1600" b="1" dirty="0" err="1" smtClean="0">
                <a:solidFill>
                  <a:srgbClr val="C00000"/>
                </a:solidFill>
              </a:rPr>
              <a:t>Музыкоград</a:t>
            </a:r>
            <a:r>
              <a:rPr lang="ru-RU" sz="16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Где вас видеть каждый рад.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В этом городе кругом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Люди говорят друг другу,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Незнакомому и другу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И особенно гостям: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« Очень рады, рады вам!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Если только захотите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Не стесняйтесь, заходите!»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Скажут адрес, дом, подъезд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И « спасибо» за приезд!</a:t>
            </a:r>
          </a:p>
          <a:p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pautinka.su/zc_img/files/32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3" y="5188354"/>
            <a:ext cx="1313275" cy="9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l4.glitter-graphics.net/pub/1192/1192464lrz2y0w8k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81" y="23327"/>
            <a:ext cx="957309" cy="10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miles24.ru/data/smiles/smiles-emocii-87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40754"/>
            <a:ext cx="1361306" cy="13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miles24.ru/data/smiles/smiles-emocii-87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05916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autinka.su/zc_img/files/32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68722"/>
            <a:ext cx="1244468" cy="9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autinka.su/zc_img/files/32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84" y="4606730"/>
            <a:ext cx="1341694" cy="9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11" y="33505"/>
            <a:ext cx="313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Наше путешествие окончено.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2" name="Picture 6" descr="http://mypresentation.ru/documents/da22767025d247642799e1596a1b5d85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7" y="356670"/>
            <a:ext cx="8352928" cy="59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miles24.ru/data/smiles/anime-muzika-6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227" y="4915762"/>
            <a:ext cx="4667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miles24.ru/data/smiles/anime-muzika-6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91490"/>
            <a:ext cx="4667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67" y="1429272"/>
            <a:ext cx="854653" cy="130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64704"/>
            <a:ext cx="922403" cy="14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5" y="4725144"/>
            <a:ext cx="981521" cy="14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0804" y="3354849"/>
            <a:ext cx="367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                                                                         </a:t>
            </a:r>
            <a:r>
              <a:rPr lang="ru-RU" sz="1200" b="1" dirty="0" smtClean="0">
                <a:solidFill>
                  <a:srgbClr val="C00000"/>
                </a:solidFill>
              </a:rPr>
              <a:t>По</a:t>
            </a:r>
            <a:r>
              <a:rPr lang="ru-RU" sz="1200" b="1" dirty="0" smtClean="0">
                <a:solidFill>
                  <a:srgbClr val="C00000"/>
                </a:solidFill>
              </a:rPr>
              <a:t>дготовила: 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Музыкальный руководитель</a:t>
            </a:r>
            <a:endParaRPr lang="ru-RU" sz="1200" b="1" dirty="0">
              <a:solidFill>
                <a:srgbClr val="C00000"/>
              </a:solidFill>
            </a:endParaRP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Сосновская Татьяна </a:t>
            </a:r>
            <a:r>
              <a:rPr lang="ru-RU" sz="1200" b="1" dirty="0">
                <a:solidFill>
                  <a:srgbClr val="C00000"/>
                </a:solidFill>
              </a:rPr>
              <a:t>А</a:t>
            </a:r>
            <a:r>
              <a:rPr lang="ru-RU" sz="1200" b="1" dirty="0" smtClean="0">
                <a:solidFill>
                  <a:srgbClr val="C00000"/>
                </a:solidFill>
              </a:rPr>
              <a:t>натольевна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313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Музей – это большое здание, в котором хранятся и выставляются произведения искусства и разные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д</a:t>
            </a:r>
            <a:r>
              <a:rPr lang="ru-RU" sz="1600" dirty="0" smtClean="0">
                <a:solidFill>
                  <a:srgbClr val="7030A0"/>
                </a:solidFill>
              </a:rPr>
              <a:t>ругие экспонаты. В музеях мы можем узнать много нового.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Бывают - </a:t>
            </a:r>
            <a:r>
              <a:rPr lang="ru-RU" b="1" dirty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оологические музеи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i1.photo.2gis.com/images/branch/13/1829587354979681_39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47629"/>
            <a:ext cx="6454751" cy="25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esosedi.org/fiber/247062/fit/1400x1000/kraevedcheskiy_muz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9" y="3789040"/>
            <a:ext cx="4464496" cy="29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kuda-spb.ru/uploads/2be77c8ea61d9b2bf6b2373c82e68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46" y="3843040"/>
            <a:ext cx="4299513" cy="26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Картинные Галереи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www.thetimes.co.uk/imageserver/image/methode%2Ftimes%2Fprod%2Fweb%2Fbin%2F9c51c4a6-ace4-11e6-a67d-ec9aa6156041.jpg?crop=1523%2C856%2C120%2C159&amp;resize=2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4" y="522364"/>
            <a:ext cx="5090628" cy="28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hudesnyemesta.ru/wp-content/uploads/2016/02/%D0%9A%D0%B0%D1%80%D1%82%D0%B8%D0%BD%D0%BD%D0%B0%D1%8F-%D0%B3%D0%B0%D0%BB%D0%B5%D1%80%D0%B5%D1%8F-%D0%B2-%D0%BC%D1%83%D0%B7%D0%B5%D0%B5-%D0%B8%D0%B7%D1%8F%D1%89%D0%BD%D1%8B%D1%85-%D0%B8%D1%81%D0%BA%D1%83%D1%81%D1%81%D1%82%D0%B2-%D1%84%D0%BE%D1%82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16457"/>
            <a:ext cx="6327930" cy="33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ussiakrasava.ru/wp-content/uploads/2015/10/%D0%A2%D1%80%D0%B5%D1%82%D1%8C%D1%8F%D0%BA%D0%BE%D0%B2%D1%81%D0%BA%D0%B0%D1%8F-%D0%B3%D0%B0%D0%BB%D0%B5%D1%80%D0%B5%D1%8F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3298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462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9729"/>
            <a:ext cx="14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Музей Кукол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AutoShape 2" descr="http://photo.qip.ru/photo/olga.gautier.photofile/200965884/xlarge/2193830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photo.qip.ru/photo/olga.gautier.photofile/200965884/xlarge/21938306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img-fotki.yandex.ru/get/197807/405846350.178/0_19f5bd_ef2f0ffb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67" y="192417"/>
            <a:ext cx="4508880" cy="299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ollmuseum.ru/wp-content/gallery/dolls2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52" y="3501008"/>
            <a:ext cx="462779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geofotoput.ru/wp-content/uploads/2013/01/DSC_1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" y="3501008"/>
            <a:ext cx="4070190" cy="31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://photo.qip.ru/photo/olga.gautier.photofile/200965884/xlarge/21938298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://photo.qip.ru/photo/olga.gautier.photofile/200965884/xlarge/21938279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://photo.qip.ru/photo/olga.gautier.photofile/200965884/xlarge/21938298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2" name="Picture 18" descr="http://3.bp.blogspot.com/-Qzvt7UXAqTg/UwCEcOgXp2I/AAAAAAAACS8/JfGANR3Se0E/s1600/DSC_61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9061"/>
            <a:ext cx="4278293" cy="27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02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974"/>
            <a:ext cx="389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Музей - Музыкальных инструментов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im3.turbina.ru/photos.4/6/5/6/3/3/2933656/big.photo/Muzey-muzykalnykh-inst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3307"/>
            <a:ext cx="4261169" cy="283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opmesta.ru/wp-content/uploads/dostoprimechatelnosti-belgii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72761"/>
            <a:ext cx="5800938" cy="36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3.turbina.ru/photos.4/4/9/6/3/3/2933694/big.photo/Muzey-muzykalnykh-inst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1"/>
            <a:ext cx="2919458" cy="24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cdn.fishki.net/upload/post/201312/11/1232270/1a557545f88f8cb4ef0d37f184991e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64" y="373306"/>
            <a:ext cx="4114616" cy="27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ok-t.ru/studopedia/baza16/1361320707484.files/image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7813"/>
            <a:ext cx="6624735" cy="649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02" y="78536"/>
            <a:ext cx="30898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Для того, чтобы дальше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путешествовать по </a:t>
            </a:r>
            <a:r>
              <a:rPr lang="ru-RU" sz="1600" dirty="0" err="1" smtClean="0">
                <a:solidFill>
                  <a:srgbClr val="7030A0"/>
                </a:solidFill>
              </a:rPr>
              <a:t>Музыкограду</a:t>
            </a:r>
            <a:r>
              <a:rPr lang="ru-RU" sz="1600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н</a:t>
            </a:r>
            <a:r>
              <a:rPr lang="ru-RU" sz="1600" dirty="0" smtClean="0">
                <a:solidFill>
                  <a:srgbClr val="7030A0"/>
                </a:solidFill>
              </a:rPr>
              <a:t>ам нужно выполнить задание: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п</a:t>
            </a:r>
            <a:r>
              <a:rPr lang="ru-RU" sz="1600" dirty="0" smtClean="0">
                <a:solidFill>
                  <a:srgbClr val="7030A0"/>
                </a:solidFill>
              </a:rPr>
              <a:t>омочь Клоуну отыскать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8 музыкальных  инструментов.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Рояль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Арфа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Гитара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Скрипка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Баян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Бубен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Балалайка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Флейта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orzyedon.ru/uploads/monthly_2018_04/247ba6db6f45f0884d09708a7e0z.gif.031d10bc26ae5126b893def0d160a01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99999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384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Молодцы! Получаете первую нотку!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Наталья\Documents\glitter (260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331832" cy="50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237312"/>
            <a:ext cx="137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Идём дальше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712</Words>
  <Application>Microsoft Office PowerPoint</Application>
  <PresentationFormat>Экран (4:3)</PresentationFormat>
  <Paragraphs>173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41</cp:revision>
  <dcterms:created xsi:type="dcterms:W3CDTF">2018-09-03T13:11:39Z</dcterms:created>
  <dcterms:modified xsi:type="dcterms:W3CDTF">2020-05-22T15:36:04Z</dcterms:modified>
</cp:coreProperties>
</file>