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78" r:id="rId6"/>
    <p:sldId id="279" r:id="rId7"/>
    <p:sldId id="280" r:id="rId8"/>
    <p:sldId id="282" r:id="rId9"/>
    <p:sldId id="283" r:id="rId10"/>
    <p:sldId id="285" r:id="rId11"/>
    <p:sldId id="286" r:id="rId12"/>
    <p:sldId id="284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AD6"/>
    <a:srgbClr val="CC0066"/>
    <a:srgbClr val="33CC33"/>
    <a:srgbClr val="EF701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5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2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3966-EDA6-41E9-B8FC-E8997F6CD28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527540/3286/i/950/depositphotos_32865621-stock-photo-frame-of-colorful-hands-pain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6472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8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8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8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4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0" descr="http://site-to-you.ru/my1/images/pic-008-6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" y="21132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9709" y="762001"/>
            <a:ext cx="10612582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Пальчиковые упражнения в сочетании с самомассажем кистей и пальцев рук.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данных упражнениях используются традиционные для массажа движения - разминание, растирание, надавливание, пощипывание (от периферии к центру).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«Помоем руки под горячей струей воды» - движение, как при мытье рук.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«Согреем руки» - движения, как при растирании рук.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«Молоточек» - фалангами сжатых в кулак пальцев правой руки «забивать» гвозди.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 щиплют травку» - пальцы правой руки пощипывают кисть левой.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эффективного самомассажа кисти рук используются грецкий орех, каштан, шестигранный карандаш, массажный мячик.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6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4" descr="http://foto-babochek.ru/images/clipart-babochka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56">
            <a:off x="121417" y="3572999"/>
            <a:ext cx="3039879" cy="30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cliparting.com/wp-content/uploads/2016/06/Octopus-clipart-free-clipart-images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013">
            <a:off x="8520549" y="-41406"/>
            <a:ext cx="3717917" cy="2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62001"/>
            <a:ext cx="10515600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Театр в руке.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упражнения этого вида позволяют повысить общий тонус, развивают внимание и память, снимает психоэмоциональное напряжение.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правая рука, осторожно и по очереди передвигая свои </a:t>
            </a:r>
            <a:r>
              <a:rPr lang="ru-RU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щупальцы</a:t>
            </a: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-пальцы, путешествует по морскому дну. Навстречу движется осьминог - левая рука. Увидели друг друга, замерли, а потом стали обследовать морское дно вместе.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 - сжать пальцы в кулак и поочередно выпрямлять мизинец, безымянный и средний пальцы, а большой и указательный соединить в кольцо. Выпрямленными пальцами делать быстрые движения («трепетание пальцев»).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«Сказка» - детям предлагается разыграть сказку, в которой каждый палец - какой-либо персонаж.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4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366655"/>
            <a:ext cx="5219700" cy="2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366655"/>
            <a:ext cx="5035550" cy="2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89709"/>
            <a:ext cx="10515600" cy="52999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Пальчиковые упражнения с речевым сопровождением </a:t>
            </a:r>
          </a:p>
          <a:p>
            <a:pPr algn="ctr"/>
            <a:endParaRPr lang="ru-RU" b="1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пальчиковых упражнениях народные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прибаутки, песенки - речевая основа. Их язык, образная система яркие, разнообразные, легко запоминающиеся. В них очень много уменьшительно-ласкательных слов (ладушки, бабушка, котеночек,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гусеночек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т.д.), обращений, часто они имеют диалогическую форму. Некоторые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построены по типу обращения, сообщения.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619" y="993506"/>
            <a:ext cx="4832526" cy="51949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655" y="581891"/>
            <a:ext cx="11693236" cy="2189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РЕЧЕВЫМ СОПРОВОЖДЕНИЕМ</a:t>
            </a: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2161309"/>
            <a:ext cx="5451764" cy="453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(Загибать по очереди пальчики).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пальчик хочет спать, а второй – уж лег в кровать.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пальчик прикорнул, а четвертый вдруг  уснул.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пальчики. Ура!  Пальчикам гулять пора (расправить все пальчики).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9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75"/>
            <a:ext cx="12191999" cy="6839425"/>
          </a:xfrm>
          <a:prstGeom prst="rect">
            <a:avLst/>
          </a:prstGeom>
        </p:spPr>
      </p:pic>
      <p:pic>
        <p:nvPicPr>
          <p:cNvPr id="4098" name="Picture 2" descr="https://media.istockphoto.com/photos/hands-clasped-together-on-white-background-picture-id166186366?k=6&amp;m=166186366&amp;s=612x612&amp;w=0&amp;h=z6XghEmHHanf_539GVCiItvQaT8WhNN0ONTQQqKw6A0=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1"/>
            <a:ext cx="5328563" cy="56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36842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2273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сцеплены в замок. Поочередно открывая и закрывая ладонь, дети имитируют движение волны.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8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40327"/>
            <a:ext cx="10515600" cy="1150361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 – мышки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99309"/>
            <a:ext cx="6075218" cy="4777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кулак (закрываем ладонь крохи, сжимая пальчики в кулак),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ладошка (открываем).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 (кладём на неё сложенные щепоткой пальцы)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крадётся, и крадётся, и крадётся (перемещаемся вверх, к плечу).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 под мышку (засовываем руку под мышку),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мышка? (Разводим руки в стороны.)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3" y="1122217"/>
            <a:ext cx="3631266" cy="5054745"/>
          </a:xfrm>
        </p:spPr>
      </p:pic>
    </p:spTree>
    <p:extLst>
      <p:ext uri="{BB962C8B-B14F-4D97-AF65-F5344CB8AC3E}">
        <p14:creationId xmlns:p14="http://schemas.microsoft.com/office/powerpoint/2010/main" val="256396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1" y="641857"/>
            <a:ext cx="5535106" cy="55351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454727"/>
            <a:ext cx="5590309" cy="4722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маленький, (загибаем мизинчик)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слабенький, (загибаем безымянный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длинненький, (загибаем средний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сильненький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(загибаем указательный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толстячок, (загибаем большой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вместе — кулачок!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28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1" y="661913"/>
            <a:ext cx="6047509" cy="55059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57745"/>
            <a:ext cx="5618018" cy="481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тихо клён качает, (пальчики растопырены и тянутся вверх)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наклоняет: (качаем ладошками вправо-влево)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— наклон и два — наклон, (наклоняем влево — вправо ладошки низко-низко)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Зашумел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листвою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клён. (пошевелить пальчиками)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5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5743"/>
            <a:ext cx="6435435" cy="47553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ПРЕДМЕТАМИ</a:t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 - горошки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913418" y="1825625"/>
            <a:ext cx="44403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Покатаю я в руках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Бусинки, горошки.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ловкими скорей,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Пальчики, ладошки.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(Катать по столу горошины или бусины указательным пальцем, средним, безымянным и мизинцем.)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9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endParaRPr lang="ru-RU" b="1" u="sng" dirty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5509022" cy="367268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664036" y="1825625"/>
            <a:ext cx="468976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в руках катаю,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пальчиков верчу.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каждый пальчик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послушным научу.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(Перекатывать между пальцами или ладонями шестигранный карандаш.)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6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2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46909"/>
            <a:ext cx="10647219" cy="49300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Для детей дошкольного возраста играет важную роль пальчиковая гимнастика.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Положительные </a:t>
            </a:r>
            <a:r>
              <a:rPr lang="ru-RU" dirty="0">
                <a:solidFill>
                  <a:srgbClr val="FF0000"/>
                </a:solidFill>
              </a:rPr>
              <a:t>моменты гимнастики - это стимуляция моторных и речевых зон мозга, способствующие более быстрому формированию речи.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Значительное </a:t>
            </a:r>
            <a:r>
              <a:rPr lang="ru-RU" dirty="0">
                <a:solidFill>
                  <a:srgbClr val="FF0000"/>
                </a:solidFill>
              </a:rPr>
              <a:t>взаимодействие этих зон играет большую роль в возрасте от 0 до 3 лет, когда идет активное формирование речи </a:t>
            </a:r>
            <a:r>
              <a:rPr lang="ru-RU" dirty="0" smtClean="0">
                <a:solidFill>
                  <a:srgbClr val="FF0000"/>
                </a:solidFill>
              </a:rPr>
              <a:t>ребенка, </a:t>
            </a:r>
            <a:r>
              <a:rPr lang="ru-RU" dirty="0">
                <a:solidFill>
                  <a:srgbClr val="FF0000"/>
                </a:solidFill>
              </a:rPr>
              <a:t>поэтому заниматься с ребенком необходимо с младенчества.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Сгибая-разгибая </a:t>
            </a:r>
            <a:r>
              <a:rPr lang="ru-RU" dirty="0">
                <a:solidFill>
                  <a:srgbClr val="FF0000"/>
                </a:solidFill>
              </a:rPr>
              <a:t>пальчики с ребенком, массируя кисти рук, выполняя различного вида движения, мы посылаем импульсы в речевые центры.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Чем больше умеет рука, тем умнее ее обладатель.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2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endParaRPr lang="ru-RU" b="1" u="sng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1690688"/>
            <a:ext cx="5856521" cy="414368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61018" y="1825625"/>
            <a:ext cx="45927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Я крупу перебираю,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Мамочке помочь хочу.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Я с закрытыми глазами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Рис от гречки отличу.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(Разбирать отдельно разные крупы.)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50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</a:t>
            </a:r>
            <a:endParaRPr lang="ru-RU" b="1" u="sng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593273"/>
            <a:ext cx="5801784" cy="458369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взяла горошка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дорожку,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бегали по ней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или кошка.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(Выкладывать дорожку.)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49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073f/0001dbfe-edf5523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3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31850" y="720436"/>
            <a:ext cx="10515600" cy="5369215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проведения.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гимнастики для пальчиков рук проводят в течение 6—8 минут. Он включает в себя 6—8 упражнений, выполняемых в такой последовательности: кончики пальцев, кисть, предплечье, плечо. По мере привыкания к комплексу в него включаются новые упражнения или усложняются условия выполнения уже разученных ранее упражнений.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5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5746"/>
            <a:ext cx="105156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пальчиковых игр в развитии ребенка</a:t>
            </a:r>
            <a:endParaRPr lang="ru-RU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37855"/>
            <a:ext cx="10515600" cy="45517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являются важной частью работы по развитию мелкой моторики рук у дошкольников. Игры эти очень эмоциональны, увлекательны для детей, а также исключительно полезны для их общего развития: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-Способствуют развитию речи. 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восприятие, умение вслушиваться в речь взрослого.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-Способствуют развитию творческой деятельности. Ведь руками можно «рассказывать» целые истории!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-Активизируют моторику рук. Тем самым вырабатывается ловкость, умение управлять своими движениями. Пальцы и кисти приобретают хорошую подвижность, гибкость, исчезает скованность движений.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-Помогают в игре формировать элементарные математические представления.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-Учат ребенка концентрировать внимание и правильно его распределять.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память, ведь в пальчиковых играх нужно запоминать многое: и положение пальцев, и последовательность движений, да и просто стихи.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эмоциональность, формируют добрые взаимоотношения между детьми, а также между взрослым и ребёнком.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6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04800"/>
            <a:ext cx="10515600" cy="1801091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разучивания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2436"/>
            <a:ext cx="10792114" cy="4821381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1.Взрослый сначала показывает игру ребёнку сам.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2.Взрослый показывает игру, манипулируя пальцами и рукой ребёнка.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3.Взрослый и ребёнок выполняют движения одновременно, взрослый проговаривает текст.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4.Ребёнок выполняет движения с необходимой помощью взрослого, который произносит текст.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28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10" name="Picture 2" descr="http://ddu261.minsk.edu.by/be/sm_full.aspx?guid=119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5700">
            <a:off x="142786" y="1090786"/>
            <a:ext cx="2854035" cy="15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kartinki.detki.today/wp-content/uploads/2017/03/soroka-naryad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283">
            <a:off x="8851079" y="868926"/>
            <a:ext cx="2750217" cy="28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52400"/>
            <a:ext cx="10515600" cy="1745673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455" y="1260764"/>
            <a:ext cx="11208327" cy="5486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разнообразны по содержанию, поэтому целесообразно будет разделить их на группы по их назначению: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Игры - манипуляции.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«Ладушки-ладушки…», «Сорока-белобока…» - указательным пальцем осуществляют круговые движения.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«Пальчик-мальчик, где ты был?..», «Мы делили апельсин…», «Этот пальчик хочет спать…», «Этот пальчик - дедушка…», «Раз, два, три, четыре, кто живет в моей квартире?..», «Пальчики пошли гулять…» - ребенок поочередно загибает каждый пальчик.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Эти упражнения ребенок может выполнять самостоятельно или с помощью взрослого. Они развивают воображение: в каждом пальчике ребенок видит тот или иной образ.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7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7" name="Picture 10" descr="http://img-fotki.yandex.ru/get/6430/47407354.b2a/0_1169ba_6093bc7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7507">
            <a:off x="295795" y="3910154"/>
            <a:ext cx="3307928" cy="24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-fotki.yandex.ru/get/4422/47407354.3ab/0_a9afe_3c90afc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575">
            <a:off x="9183442" y="367154"/>
            <a:ext cx="2486891" cy="20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Сюжетные пальчиковые упражнения.</a:t>
            </a:r>
          </a:p>
          <a:p>
            <a:pPr algn="ctr"/>
            <a:endPara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«Елка» - ладони от себя, пальцы в «замок» (ладони под углом друг к другу). Пальцы выставляют вперед, локти к корпусу не прижимаются.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«Распускается цветок» - из сжатого кулака поочередно «появляются» пальцы.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«Пальчики здороваются» - подушечки пальцев соприкасаются с большим пальцем (правой, левой руки, двух одновременно).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«Грабли» - ладони на себя, пальцы переплетаются между собой.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этой группе относятся также упражнения, которые позволяют детям изображать предметы транспорта и мебели, диких и домашних животных, птиц, насекомых, деревьев.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19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Пальчиковые упражнения в сочетании со звуковой гимнастикой.</a:t>
            </a:r>
          </a:p>
          <a:p>
            <a:pPr algn="ctr"/>
            <a:endParaRPr lang="ru-RU" b="1" u="sng" dirty="0" smtClean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поочередно соединять пальцы каждой руки друг с другом, или выпрямлять по очереди каждый палец, или сжимать пальцы в кулак и разжимать и в это время произносить звуки: б-п, д-т, к-г.</a:t>
            </a:r>
            <a:endParaRPr lang="ru-RU" dirty="0"/>
          </a:p>
        </p:txBody>
      </p:sp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561504"/>
            <a:ext cx="4827732" cy="36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494430"/>
            <a:ext cx="5039014" cy="36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2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6" descr="http://www.playcast.ru/uploads/2016/05/29/188183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700">
            <a:off x="8417930" y="3338945"/>
            <a:ext cx="3445096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zezete2.z.e.pic.centerblog.net/o/06ee58c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857">
            <a:off x="302492" y="4206558"/>
            <a:ext cx="2849978" cy="21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48145"/>
            <a:ext cx="10515600" cy="53415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Пальчиковые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(«гимнастика мозга»).</a:t>
            </a:r>
          </a:p>
          <a:p>
            <a:pPr algn="ctr"/>
            <a:endParaRPr lang="ru-RU" b="1" dirty="0" smtClean="0">
              <a:solidFill>
                <a:srgbClr val="EF70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«Колечко» - поочередно перебирать пальцы рук, соединяя в кольцо с каждым пальцем последовательно указательный, средний и т.д.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«Ухо - нос» - левой рукой взяться за кончик носа, правой - за противоположное ухо, затем одновременно опустить руки и поменять их положение.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«Симметричные рисунки» - надо рисовать в воздухе обеими руками зеркально симметричные рисунки (начинать лучше с круглого предмета: яблоко, арбуз и т.д. Главное, чтобы ребенок смотрел во время «рисования» на свою руку).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таких пальчиковых упражнений компенсируется работа левого полушария. Их выполнение требует от ребенка внимания, сосредоточенности.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976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1366</Words>
  <Application>Microsoft Office PowerPoint</Application>
  <PresentationFormat>Произвольный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Пальчиковые игры для малышей</vt:lpstr>
      <vt:lpstr>Пальчиковые игры</vt:lpstr>
      <vt:lpstr>Презентация PowerPoint</vt:lpstr>
      <vt:lpstr>Роль пальчиковых игр в развитии ребенка</vt:lpstr>
      <vt:lpstr>Этапы разучивания игр </vt:lpstr>
      <vt:lpstr>Виды пальчиковых игр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 С РЕЧЕВЫМ СОПРОВОЖДЕНИЕМ Пальчики </vt:lpstr>
      <vt:lpstr>Волны </vt:lpstr>
      <vt:lpstr>Кошки – мышки </vt:lpstr>
      <vt:lpstr>Кулачок </vt:lpstr>
      <vt:lpstr>Клён </vt:lpstr>
      <vt:lpstr>ПАЛЬЧИКОВЫЕ ИГРЫ С ПРЕДМЕТАМИ Бусинки - горошки </vt:lpstr>
      <vt:lpstr>Карандаш</vt:lpstr>
      <vt:lpstr>Помощник</vt:lpstr>
      <vt:lpstr>Дорожка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 для малышей</dc:title>
  <dc:creator>ИНКА</dc:creator>
  <cp:lastModifiedBy>Яна</cp:lastModifiedBy>
  <cp:revision>25</cp:revision>
  <dcterms:created xsi:type="dcterms:W3CDTF">2018-09-28T06:13:21Z</dcterms:created>
  <dcterms:modified xsi:type="dcterms:W3CDTF">2020-05-22T12:15:22Z</dcterms:modified>
</cp:coreProperties>
</file>