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64" r:id="rId5"/>
    <p:sldId id="257" r:id="rId6"/>
    <p:sldId id="265" r:id="rId7"/>
    <p:sldId id="260" r:id="rId8"/>
    <p:sldId id="268" r:id="rId9"/>
    <p:sldId id="261" r:id="rId10"/>
    <p:sldId id="269" r:id="rId11"/>
    <p:sldId id="262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B0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6D68-F351-46EA-B542-969EB9BE0381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C9DA-737E-43BC-A7C5-1A9C2E218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1023-980D-407C-A5F7-54FBA9DE7C58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B3F5-239B-4A8C-A835-7D87A966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5BD3-EFA7-48D3-AB33-5BDFA1F5D243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2494-84A9-40C3-96A8-0B72E9AEF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48BD-11FB-4493-905B-9FA4678BC12E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47F5-FF6A-469C-8DD6-55FEFB5DC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1471-01D5-409B-9931-C73DA394E890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3ACB-6138-4233-B7D9-3B746ABB6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AE4D-A327-4D10-992D-185F2BD1E2A5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244F-9566-4E58-A0A3-BB34FBA97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706A-0731-459E-97D1-0D6F16CB28FD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CC81-C43F-4998-8EFB-6516CCB1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73F0-7826-4AE2-A318-897E213F4E74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E2FB-C49C-4D46-AF03-67D874717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8295-69A5-4CA9-A021-F45CE69AAB3C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9C08-A224-41DD-A8D1-967798CA7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46A3-DA0A-4A33-BF9B-B26C6B55B047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DC0E-F3F9-4D00-854C-6B58CE8F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5FDC-EEE9-4E0D-B6BC-F7E7FF662CA9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CFE6-C409-4EB6-BCA8-EDF6F26F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E333F-00C7-40EC-A7BD-DAB8D758BE0D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3BF6B-5BC8-4461-9260-34A01F289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738948">
            <a:off x="579438" y="869950"/>
            <a:ext cx="27463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1539">
            <a:off x="5745163" y="3948113"/>
            <a:ext cx="3035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356100" y="620713"/>
            <a:ext cx="4176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rgbClr val="055B07"/>
                </a:solidFill>
                <a:latin typeface="Times New Roman" pitchFamily="18" charset="0"/>
                <a:cs typeface="Times New Roman" pitchFamily="18" charset="0"/>
              </a:rPr>
              <a:t>Составление и решение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2+3=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encrypted-tbn2.gstatic.com/images?q=tbn:ANd9GcQZ4wMlw-ETWgIh_onfyncJ9-sFpptxHN9bn1iZthpNXmBTYNqz"/>
          <p:cNvPicPr>
            <a:picLocks noChangeAspect="1" noChangeArrowheads="1"/>
          </p:cNvPicPr>
          <p:nvPr/>
        </p:nvPicPr>
        <p:blipFill>
          <a:blip r:embed="rId2" cstate="print"/>
          <a:srcRect r="16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2131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868863"/>
            <a:ext cx="15827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4290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68638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941888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99991" y="188640"/>
            <a:ext cx="172819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59259E-6 C 0.00312 -0.01273 0.00017 -0.00486 0.01406 -0.01875 C 0.03124 -0.03611 0.04843 -0.05764 0.07031 -0.0625 C 0.08801 -0.06181 0.10572 -0.06204 0.12343 -0.06042 C 0.13871 -0.05903 0.14947 -0.05069 0.16406 -0.04792 C 0.17221 -0.04259 0.18333 -0.03727 0.19218 -0.03542 C 0.20312 -0.02569 0.21961 -0.02338 0.23281 -0.02083 C 0.24322 -0.02176 0.25485 -0.01829 0.26406 -0.025 C 0.27378 -0.03218 0.28055 -0.04329 0.28906 -0.05208 C 0.30572 -0.06944 0.32447 -0.08611 0.34531 -0.09167 C 0.36492 -0.09051 0.3776 -0.08935 0.39531 -0.08542 C 0.41423 -0.07523 0.43367 -0.06898 0.45312 -0.06042 C 0.46353 -0.06134 0.47499 -0.05833 0.48437 -0.06458 C 0.48662 -0.0662 0.48836 -0.06898 0.49062 -0.07083 C 0.49756 -0.07662 0.50572 -0.07894 0.51249 -0.08542 C 0.51787 -0.09051 0.51996 -0.09491 0.52656 -0.09792 C 0.53194 -0.10324 0.53906 -0.10833 0.54374 -0.11458 C 0.55416 -0.12847 0.53906 -0.11389 0.55156 -0.125 C 0.55346 -0.13264 0.55242 -0.1294 0.55468 -0.13542 " pathEditMode="relative" ptsTypes="ffffffffffffffffff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85 -0.01689 0.02083 -0.03449 0.03593 -0.03958 C 0.0493 -0.05393 0.06562 -0.05787 0.08125 -0.06666 C 0.08975 -0.07152 0.08697 -0.07245 0.09843 -0.075 C 0.10833 -0.07708 0.11822 -0.07754 0.12812 -0.07916 C 0.15746 -0.07708 0.18628 -0.07176 0.21562 -0.06875 C 0.22812 -0.07014 0.23107 -0.06921 0.24062 -0.07291 C 0.24375 -0.07407 0.24687 -0.07569 0.25 -0.07708 C 0.25156 -0.07777 0.25468 -0.07916 0.25468 -0.07916 C 0.26718 -0.09166 0.27795 -0.10393 0.28906 -0.11875 C 0.2927 -0.12361 0.29513 -0.13125 0.3 -0.13333 C 0.31041 -0.13796 0.32031 -0.14282 0.33125 -0.14583 C 0.34218 -0.14514 0.35312 -0.1449 0.36406 -0.14375 C 0.37256 -0.14282 0.38107 -0.13657 0.38906 -0.13333 C 0.40347 -0.12754 0.41961 -0.12639 0.43437 -0.125 C 0.44895 -0.12569 0.46354 -0.12523 0.47812 -0.12708 C 0.48298 -0.12777 0.49375 -0.14745 0.49843 -0.15208 C 0.50312 -0.15648 0.50729 -0.16342 0.5125 -0.16666 C 0.51545 -0.16852 0.51875 -0.16944 0.52187 -0.17083 C 0.52343 -0.17152 0.52656 -0.17291 0.52656 -0.17291 C 0.53697 -0.17222 0.54739 -0.17222 0.55781 -0.17083 C 0.56215 -0.17014 0.57031 -0.16666 0.57031 -0.16666 C 0.57447 -0.16296 0.57968 -0.15902 0.58437 -0.15625 C 0.58732 -0.15439 0.59062 -0.15347 0.59375 -0.15208 C 0.59531 -0.15139 0.59843 -0.15 0.59843 -0.15 C 0.61631 -0.15231 0.61579 -0.15023 0.625 -0.16875 C 0.62777 -0.17453 0.63593 -0.18333 0.63593 -0.18333 C 0.63836 -0.19282 0.64461 -0.1993 0.64687 -0.20833 C 0.64791 -0.2125 0.65 -0.22083 0.65 -0.22083 " pathEditMode="relative" ptsTypes="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0.01841 -0.00417 0.03611 -0.01598 0.05469 -0.02084 C 0.06927 -0.02014 0.08386 -0.01991 0.09844 -0.01875 C 0.11459 -0.0176 0.12934 -0.00486 0.14532 -0.00209 C 0.1592 0.00046 0.17344 0.00208 0.1875 0.00416 C 0.1974 0.00347 0.20729 0.0037 0.21719 0.00208 C 0.22674 0.00046 0.23646 -0.00857 0.24532 -0.0125 C 0.25018 -0.01459 0.25226 -0.02153 0.25625 -0.025 C 0.25851 -0.02709 0.26146 -0.02778 0.26407 -0.02917 C 0.28542 -0.05764 0.30903 -0.08565 0.34063 -0.0875 C 0.36094 -0.08866 0.38125 -0.08889 0.40157 -0.08959 C 0.40625 -0.09167 0.41094 -0.09375 0.41563 -0.09584 C 0.41893 -0.09723 0.4217 -0.1007 0.425 -0.10209 C 0.42709 -0.11019 0.4316 -0.11343 0.43438 -0.12084 C 0.43507 -0.12269 0.43507 -0.12523 0.43594 -0.12709 C 0.43785 -0.13148 0.44097 -0.13473 0.44219 -0.13959 C 0.44549 -0.15301 0.44306 -0.14908 0.44688 -0.15417 " pathEditMode="relative" ptsTypes="ffffffffffffffff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7-3=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otvet.imgsmail.ru/download/225754378_774150b44919a853dd44eb8612affed2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72655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38232">
            <a:off x="-134991" y="489141"/>
            <a:ext cx="7056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Молодец!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69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95288" y="836613"/>
            <a:ext cx="84248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u="sng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Учить детей составлять и решать задачи, выделяя её составные части (условие, вопрос, решение и ответ).</a:t>
            </a:r>
          </a:p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Развивать мышление, внимание и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namonitore.ru/uploads/catalog/nature/tsvetochniy_lug_2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7813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365625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stihoff.ucoz.ru/_ph/157/2/322601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0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2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80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5736432" y="167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7031832" y="2901156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525248">
            <a:off x="7031832" y="40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1124744"/>
            <a:ext cx="3744416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3+3=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http://th09.deviantart.net/fs70/PRE/i/2010/153/9/2/Into_The_Forest_by_DREAMCA7CHER.jpg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87450" y="3789363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157788"/>
            <a:ext cx="952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35500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08275"/>
            <a:ext cx="15128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05263"/>
            <a:ext cx="15128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425" y="2133600"/>
            <a:ext cx="12969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http://s49.radikal.ru/i123/0811/b0/0238b5c01c4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750" y="3716338"/>
            <a:ext cx="12954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47864" y="1124744"/>
            <a:ext cx="3096344" cy="470898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7-3=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allpapers.ssdn.ru/pic/e55697ff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ttp://pikbox.ru/images7/178400825romashka_01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941888"/>
            <a:ext cx="14557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pikbox.ru/images7/178400825romashka_01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797425"/>
            <a:ext cx="1455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pikbox.ru/images7/178400825romashka_01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429000"/>
            <a:ext cx="1454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pikbox.ru/images7/178400825romashka_01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492375"/>
            <a:ext cx="1455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http://kartinki-cvetov.ru/animaciya/animaciya3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71938"/>
            <a:ext cx="2736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http://kartinki-cvetov.ru/animaciya/animaciya3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844675"/>
            <a:ext cx="29797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0"/>
            <a:ext cx="3721421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55B07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4+6=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21605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orsona.ru/wp-content/uploads/2012/11/kitaiskii_ieroglif_derevo.jpg"/>
          <p:cNvPicPr>
            <a:picLocks noChangeAspect="1" noChangeArrowheads="1"/>
          </p:cNvPicPr>
          <p:nvPr/>
        </p:nvPicPr>
        <p:blipFill>
          <a:blip r:embed="rId2" cstate="print"/>
          <a:srcRect r="11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://img0.liveinternet.ru/images/attach/c/5/85/773/85773782_59602654_Ptichki_raduy_ot_Lenn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4813"/>
            <a:ext cx="23764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images-photo.ru/_ph/23/2/4516679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628775"/>
            <a:ext cx="30241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2276872"/>
            <a:ext cx="266429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admin</cp:lastModifiedBy>
  <cp:revision>37</cp:revision>
  <dcterms:created xsi:type="dcterms:W3CDTF">2014-05-06T07:19:14Z</dcterms:created>
  <dcterms:modified xsi:type="dcterms:W3CDTF">2020-05-24T11:58:48Z</dcterms:modified>
</cp:coreProperties>
</file>