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6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9AE28-B174-4F03-8000-71BA81F338E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BF1D0-184A-45A9-88A9-E72EB7A3E41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BF1D0-184A-45A9-88A9-E72EB7A3E41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221088"/>
            <a:ext cx="7416824" cy="151216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Картотека </a:t>
            </a:r>
            <a:r>
              <a:rPr lang="ru-RU" sz="2400" dirty="0" smtClean="0"/>
              <a:t>подвижных игр игровых танцев для детей дошкольного </a:t>
            </a:r>
            <a:r>
              <a:rPr lang="ru-RU" sz="2400" dirty="0" smtClean="0"/>
              <a:t>возраста</a:t>
            </a:r>
            <a:br>
              <a:rPr lang="ru-RU" sz="2400" dirty="0" smtClean="0"/>
            </a:br>
            <a:r>
              <a:rPr lang="ru-RU" sz="2400" dirty="0" smtClean="0"/>
              <a:t>Хореограф </a:t>
            </a:r>
            <a:r>
              <a:rPr lang="ru-RU" sz="2400" dirty="0" err="1" smtClean="0"/>
              <a:t>К</a:t>
            </a:r>
            <a:r>
              <a:rPr lang="ru-RU" sz="2400" dirty="0" err="1" smtClean="0"/>
              <a:t>осинова</a:t>
            </a:r>
            <a:r>
              <a:rPr lang="ru-RU" sz="2400" dirty="0" smtClean="0"/>
              <a:t> М.А.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s1200 (5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19672" y="548680"/>
            <a:ext cx="6120680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3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229200"/>
            <a:ext cx="8424936" cy="108012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800" b="0" dirty="0" smtClean="0">
                <a:solidFill>
                  <a:schemeClr val="tx1"/>
                </a:solidFill>
              </a:rPr>
              <a:t>Все танцы этой категории предназначены для развития чувства ритма, элементарной координации движения рук и ног в игровой форме. Движения просты для исполнения детьми младшего дошкольного возраста.  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>Кроме </a:t>
            </a:r>
            <a:r>
              <a:rPr lang="ru-RU" sz="1800" b="0" dirty="0" smtClean="0"/>
              <a:t>того, как показывает практика, эти мини – танцы очень интересны так же детям старшего дошкольного возраста.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s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404665"/>
            <a:ext cx="6336704" cy="3528391"/>
          </a:xfrm>
        </p:spPr>
      </p:pic>
    </p:spTree>
  </p:cSld>
  <p:clrMapOvr>
    <a:masterClrMapping/>
  </p:clrMapOvr>
  <p:transition spd="med" advClick="0" advTm="4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208912" cy="489654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Под </a:t>
            </a:r>
            <a:r>
              <a:rPr lang="ru-RU" dirty="0" smtClean="0">
                <a:solidFill>
                  <a:schemeClr val="tx1"/>
                </a:solidFill>
              </a:rPr>
              <a:t>музыку исполняем движения, имитируя действия при стирке. Каждое движение повторяется на одну «восьмерку». Положение ног – в шестой позиции (ноги вместе), в течение танца не меняются. Вся работа руками и корпусом. Каждое новое движение начинается с правой стороны. Следим за  правильной осанкой.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Начать можно словами: </a:t>
            </a:r>
            <a:r>
              <a:rPr lang="ru-RU" i="1" dirty="0" smtClean="0">
                <a:solidFill>
                  <a:schemeClr val="tx1"/>
                </a:solidFill>
              </a:rPr>
              <a:t>«Ну что, поможем маме! Постираем свои штанишки сами!</a:t>
            </a:r>
            <a:r>
              <a:rPr lang="ru-RU" dirty="0" smtClean="0">
                <a:solidFill>
                  <a:schemeClr val="tx1"/>
                </a:solidFill>
              </a:rPr>
              <a:t>» На начальном этапе каждое движение проговариваем («Стираем!», «Выжимаем!» и т. д.)</a:t>
            </a:r>
          </a:p>
          <a:p>
            <a:pPr marL="493776" indent="-457200" algn="l"/>
            <a:endParaRPr lang="ru-RU" dirty="0" smtClean="0">
              <a:solidFill>
                <a:schemeClr val="tx1"/>
              </a:solidFill>
            </a:endParaRPr>
          </a:p>
          <a:p>
            <a:pPr marL="493776" indent="-457200" algn="l"/>
            <a:r>
              <a:rPr lang="ru-RU" dirty="0" smtClean="0">
                <a:solidFill>
                  <a:srgbClr val="FF0000"/>
                </a:solidFill>
              </a:rPr>
              <a:t>1 </a:t>
            </a:r>
            <a:r>
              <a:rPr lang="ru-RU" dirty="0" err="1" smtClean="0">
                <a:solidFill>
                  <a:srgbClr val="FF0000"/>
                </a:solidFill>
              </a:rPr>
              <a:t>движ</a:t>
            </a:r>
            <a:r>
              <a:rPr lang="ru-RU" dirty="0" smtClean="0">
                <a:solidFill>
                  <a:schemeClr val="tx1"/>
                </a:solidFill>
              </a:rPr>
              <a:t>.- «стиральная доска» : руки сверху вниз от подмышки до вытянутого положения. Пальцы сжаты в кулачках. Корпус совершает небольшой поворот вправо- влево на каждые два счета к соответствующей ноге. Выполняем по два движения вниз на каждую ногу.</a:t>
            </a:r>
          </a:p>
          <a:p>
            <a:pPr marL="493776" indent="-457200" algn="l"/>
            <a:r>
              <a:rPr lang="ru-RU" dirty="0" smtClean="0">
                <a:solidFill>
                  <a:srgbClr val="FF0000"/>
                </a:solidFill>
              </a:rPr>
              <a:t>2 </a:t>
            </a:r>
            <a:r>
              <a:rPr lang="ru-RU" dirty="0" err="1" smtClean="0">
                <a:solidFill>
                  <a:srgbClr val="FF0000"/>
                </a:solidFill>
              </a:rPr>
              <a:t>движ</a:t>
            </a:r>
            <a:r>
              <a:rPr lang="ru-RU" dirty="0" smtClean="0">
                <a:solidFill>
                  <a:schemeClr val="tx1"/>
                </a:solidFill>
              </a:rPr>
              <a:t>. - «выжимаем» : работа корпуса- та же, но теперь по два движения, имитируя выжимание белья. Руки на уровне грудной клетки.</a:t>
            </a:r>
          </a:p>
          <a:p>
            <a:pPr marL="493776" indent="-457200" algn="l"/>
            <a:r>
              <a:rPr lang="ru-RU" dirty="0" smtClean="0">
                <a:solidFill>
                  <a:srgbClr val="FF0000"/>
                </a:solidFill>
              </a:rPr>
              <a:t>3 </a:t>
            </a:r>
            <a:r>
              <a:rPr lang="ru-RU" dirty="0" err="1" smtClean="0">
                <a:solidFill>
                  <a:srgbClr val="FF0000"/>
                </a:solidFill>
              </a:rPr>
              <a:t>движ</a:t>
            </a:r>
            <a:r>
              <a:rPr lang="ru-RU" dirty="0" smtClean="0">
                <a:solidFill>
                  <a:schemeClr val="tx1"/>
                </a:solidFill>
              </a:rPr>
              <a:t>.- «встряхиваем»: работа корпуса та же. Руки полусогнуты и подняты вверх, затем выполняем резкое движение руками вниз, как бы встряхивая простынь. По два движения в каждую сторону.</a:t>
            </a:r>
          </a:p>
          <a:p>
            <a:pPr marL="493776" indent="-457200" algn="l"/>
            <a:r>
              <a:rPr lang="ru-RU" dirty="0" smtClean="0">
                <a:solidFill>
                  <a:srgbClr val="FF0000"/>
                </a:solidFill>
              </a:rPr>
              <a:t>4 </a:t>
            </a:r>
            <a:r>
              <a:rPr lang="ru-RU" dirty="0" err="1" smtClean="0">
                <a:solidFill>
                  <a:srgbClr val="FF0000"/>
                </a:solidFill>
              </a:rPr>
              <a:t>движ</a:t>
            </a:r>
            <a:r>
              <a:rPr lang="ru-RU" dirty="0" smtClean="0">
                <a:solidFill>
                  <a:schemeClr val="tx1"/>
                </a:solidFill>
              </a:rPr>
              <a:t>.- «мы устали»: работа корпуса та же. Поочередно правой и левой руками проводим по лбу, как бы вытирая пот. На два счета каждое движение. 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81120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 </a:t>
            </a:r>
            <a:r>
              <a:rPr lang="ru-RU" sz="27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1.Танцевальная игра «Помогаем маме»</a:t>
            </a:r>
            <a:endParaRPr lang="ru-RU" sz="27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597666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>
                <a:solidFill>
                  <a:schemeClr val="tx1"/>
                </a:solidFill>
              </a:rPr>
              <a:t>Под </a:t>
            </a:r>
            <a:r>
              <a:rPr lang="ru-RU" sz="1800" b="0" dirty="0" smtClean="0">
                <a:solidFill>
                  <a:schemeClr val="tx1"/>
                </a:solidFill>
              </a:rPr>
              <a:t>музыку исполняем движения, имитирующие действия </a:t>
            </a:r>
            <a:r>
              <a:rPr lang="ru-RU" sz="1800" b="0" dirty="0" smtClean="0">
                <a:solidFill>
                  <a:schemeClr val="tx1"/>
                </a:solidFill>
              </a:rPr>
              <a:t>с инструментами</a:t>
            </a:r>
            <a:r>
              <a:rPr lang="ru-RU" sz="1800" b="0" dirty="0" smtClean="0">
                <a:solidFill>
                  <a:schemeClr val="tx1"/>
                </a:solidFill>
              </a:rPr>
              <a:t>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Каждое движение повторяется одну «восьмерку». Положение ног- на ширине плеч, в течение танца не меняется. Вся работа руками и корпусом. Каждое новое движение начинается с правой стороны. Следим за  правильной осанкой.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rgbClr val="FF0000"/>
                </a:solidFill>
              </a:rPr>
              <a:t>1движ</a:t>
            </a:r>
            <a:r>
              <a:rPr lang="ru-RU" sz="1800" b="0" dirty="0" smtClean="0">
                <a:solidFill>
                  <a:srgbClr val="FF0000"/>
                </a:solidFill>
              </a:rPr>
              <a:t>.</a:t>
            </a:r>
            <a:r>
              <a:rPr lang="ru-RU" sz="1800" b="0" dirty="0" smtClean="0">
                <a:solidFill>
                  <a:schemeClr val="tx1"/>
                </a:solidFill>
              </a:rPr>
              <a:t>-«пилим»: двумя руками «держим пилу». Корпус совершает небольшой поворот вправо влево на каждые два счета. Руки возле талии. Выполняем по два движения «от себя» в каждую сторону, начиная вправо. Считаем восьмерки. 1-2 вправо, 3-4 влево, 5-6 вправо, 7-8 влево.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rgbClr val="FF0000"/>
                </a:solidFill>
              </a:rPr>
              <a:t>2 </a:t>
            </a:r>
            <a:r>
              <a:rPr lang="ru-RU" sz="1800" b="0" dirty="0" err="1" smtClean="0">
                <a:solidFill>
                  <a:srgbClr val="FF0000"/>
                </a:solidFill>
              </a:rPr>
              <a:t>движ</a:t>
            </a:r>
            <a:r>
              <a:rPr lang="ru-RU" sz="1800" b="0" dirty="0" smtClean="0">
                <a:solidFill>
                  <a:schemeClr val="tx1"/>
                </a:solidFill>
              </a:rPr>
              <a:t>.- «молоток»: стучим кулачком о кулачок.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rgbClr val="FF0000"/>
                </a:solidFill>
              </a:rPr>
              <a:t>3 </a:t>
            </a:r>
            <a:r>
              <a:rPr lang="ru-RU" sz="1800" b="0" dirty="0" err="1" smtClean="0">
                <a:solidFill>
                  <a:srgbClr val="FF0000"/>
                </a:solidFill>
              </a:rPr>
              <a:t>движ</a:t>
            </a:r>
            <a:r>
              <a:rPr lang="ru-RU" sz="1800" b="0" dirty="0" smtClean="0">
                <a:solidFill>
                  <a:srgbClr val="FF0000"/>
                </a:solidFill>
              </a:rPr>
              <a:t>. </a:t>
            </a:r>
            <a:r>
              <a:rPr lang="ru-RU" sz="1800" b="0" dirty="0" smtClean="0">
                <a:solidFill>
                  <a:schemeClr val="tx1"/>
                </a:solidFill>
              </a:rPr>
              <a:t>– «моем окна» : поочередно правой и левой рукой совершаем два круговых движения. Вторая рука на поясе.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rgbClr val="FF0000"/>
                </a:solidFill>
              </a:rPr>
              <a:t>4 </a:t>
            </a:r>
            <a:r>
              <a:rPr lang="ru-RU" sz="1800" b="0" dirty="0" err="1" smtClean="0">
                <a:solidFill>
                  <a:srgbClr val="FF0000"/>
                </a:solidFill>
              </a:rPr>
              <a:t>движ</a:t>
            </a:r>
            <a:r>
              <a:rPr lang="ru-RU" sz="1800" b="0" dirty="0" smtClean="0">
                <a:solidFill>
                  <a:schemeClr val="tx1"/>
                </a:solidFill>
              </a:rPr>
              <a:t>.- «мы устали»: Поочередно правой и левой руками проводим по лбу, как бы вытирая пот. На два счета каждое движение. 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88640"/>
            <a:ext cx="8183880" cy="936104"/>
          </a:xfrm>
        </p:spPr>
        <p:txBody>
          <a:bodyPr>
            <a:normAutofit/>
          </a:bodyPr>
          <a:lstStyle/>
          <a:p>
            <a:pPr algn="ctr"/>
            <a:endParaRPr lang="ru-RU" sz="2000" b="1" dirty="0" smtClean="0">
              <a:solidFill>
                <a:srgbClr val="00B050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2.Танцевальная </a:t>
            </a: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игра «Строим дом!»</a:t>
            </a:r>
            <a:endParaRPr lang="ru-RU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12776"/>
            <a:ext cx="8183880" cy="5328592"/>
          </a:xfrm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1600" b="0" dirty="0" smtClean="0">
                <a:solidFill>
                  <a:schemeClr val="bg1"/>
                </a:solidFill>
              </a:rPr>
              <a:t>Исходное положение – ноги расставлены в стороны ( чуть шире плеч, руки согнуты в локтях, находятся на уровне грудной клетки, кисти в кулачке).</a:t>
            </a: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b="0" dirty="0" smtClean="0">
                <a:solidFill>
                  <a:schemeClr val="bg2">
                    <a:lumMod val="90000"/>
                  </a:schemeClr>
                </a:solidFill>
              </a:rPr>
              <a:t>1 </a:t>
            </a:r>
            <a:r>
              <a:rPr lang="ru-RU" sz="1600" b="0" dirty="0" err="1" smtClean="0">
                <a:solidFill>
                  <a:schemeClr val="bg2">
                    <a:lumMod val="90000"/>
                  </a:schemeClr>
                </a:solidFill>
              </a:rPr>
              <a:t>движ</a:t>
            </a:r>
            <a:r>
              <a:rPr lang="ru-RU" sz="1600" b="0" dirty="0" smtClean="0">
                <a:solidFill>
                  <a:schemeClr val="bg2">
                    <a:lumMod val="90000"/>
                  </a:schemeClr>
                </a:solidFill>
              </a:rPr>
              <a:t>.- </a:t>
            </a:r>
            <a:r>
              <a:rPr lang="ru-RU" sz="1600" b="0" dirty="0" smtClean="0">
                <a:solidFill>
                  <a:schemeClr val="bg1"/>
                </a:solidFill>
              </a:rPr>
              <a:t>счет -1-2- присаживаемся, сгибая колени, корпус наклоняется вперед, голова опускается вниз, два раза ударяем кулачками по бедрам (немного выше колена); счет 3-4- возвращаемся в исх. Положение и два раза хлопаем в ладоши над головой. Счет 5-6-7-8- повторяем все движения с самого начала.</a:t>
            </a: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b="0" dirty="0" smtClean="0">
                <a:solidFill>
                  <a:schemeClr val="bg2">
                    <a:lumMod val="90000"/>
                  </a:schemeClr>
                </a:solidFill>
              </a:rPr>
              <a:t>2 </a:t>
            </a:r>
            <a:r>
              <a:rPr lang="ru-RU" sz="1600" b="0" dirty="0" err="1" smtClean="0">
                <a:solidFill>
                  <a:schemeClr val="bg2">
                    <a:lumMod val="90000"/>
                  </a:schemeClr>
                </a:solidFill>
              </a:rPr>
              <a:t>движ</a:t>
            </a:r>
            <a:r>
              <a:rPr lang="ru-RU" sz="1600" b="0" dirty="0" smtClean="0">
                <a:solidFill>
                  <a:schemeClr val="bg1"/>
                </a:solidFill>
              </a:rPr>
              <a:t>.- «барабаны»: -1-и-2 весом переходим на правую ногу, корпус немного повернут вправо, руки на уровне талии, согнуты в локтях, локти сильно разведены в стороны, ладони направлены вниз, кистями рук поочередно совершаем три движения, имитируя игру на там – </a:t>
            </a:r>
            <a:r>
              <a:rPr lang="ru-RU" sz="1600" b="0" dirty="0" err="1" smtClean="0">
                <a:solidFill>
                  <a:schemeClr val="bg1"/>
                </a:solidFill>
              </a:rPr>
              <a:t>таме</a:t>
            </a:r>
            <a:r>
              <a:rPr lang="ru-RU" sz="1600" b="0" dirty="0" smtClean="0">
                <a:solidFill>
                  <a:schemeClr val="bg1"/>
                </a:solidFill>
              </a:rPr>
              <a:t>.</a:t>
            </a: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b="0" dirty="0" smtClean="0">
                <a:solidFill>
                  <a:schemeClr val="bg1"/>
                </a:solidFill>
              </a:rPr>
              <a:t>Счеты -3и -4- то же в левую сторону. Счеты -5-и-6-7-и-8- повторяем движения.</a:t>
            </a: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b="0" dirty="0" smtClean="0">
                <a:solidFill>
                  <a:schemeClr val="bg2">
                    <a:lumMod val="90000"/>
                  </a:schemeClr>
                </a:solidFill>
              </a:rPr>
              <a:t>3 </a:t>
            </a:r>
            <a:r>
              <a:rPr lang="ru-RU" sz="1600" b="0" dirty="0" err="1" smtClean="0">
                <a:solidFill>
                  <a:schemeClr val="bg2">
                    <a:lumMod val="90000"/>
                  </a:schemeClr>
                </a:solidFill>
              </a:rPr>
              <a:t>движ</a:t>
            </a:r>
            <a:r>
              <a:rPr lang="ru-RU" sz="1600" b="0" dirty="0" smtClean="0">
                <a:solidFill>
                  <a:schemeClr val="bg1"/>
                </a:solidFill>
              </a:rPr>
              <a:t>.- «наблюдаем»: вес переходит на правую ногу, левую руку подносим к «Козырьку». Счеты -1-2-3-4- выполняя пружинку в коленях, переносим вес на левую ногу. Счеты -5-6-7-8- то же слева направо.</a:t>
            </a: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b="0" dirty="0" smtClean="0">
                <a:solidFill>
                  <a:schemeClr val="bg2">
                    <a:lumMod val="90000"/>
                  </a:schemeClr>
                </a:solidFill>
              </a:rPr>
              <a:t>4 </a:t>
            </a:r>
            <a:r>
              <a:rPr lang="ru-RU" sz="1600" b="0" dirty="0" err="1" smtClean="0">
                <a:solidFill>
                  <a:schemeClr val="bg2">
                    <a:lumMod val="90000"/>
                  </a:schemeClr>
                </a:solidFill>
              </a:rPr>
              <a:t>движ</a:t>
            </a:r>
            <a:r>
              <a:rPr lang="ru-RU" sz="1600" b="0" dirty="0" smtClean="0">
                <a:solidFill>
                  <a:schemeClr val="bg2">
                    <a:lumMod val="90000"/>
                  </a:schemeClr>
                </a:solidFill>
              </a:rPr>
              <a:t>.- </a:t>
            </a:r>
            <a:r>
              <a:rPr lang="ru-RU" sz="1600" b="0" dirty="0" smtClean="0">
                <a:solidFill>
                  <a:schemeClr val="bg1"/>
                </a:solidFill>
              </a:rPr>
              <a:t>вес переходит на правую ногу, руки поднимаются и сгибаются под прямым углом.</a:t>
            </a: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b="0" dirty="0" smtClean="0">
                <a:solidFill>
                  <a:schemeClr val="bg1"/>
                </a:solidFill>
              </a:rPr>
              <a:t>Ладони направлены вниз. Счет -1-2- два резких движения руками «к себе». 3-4- то же с весом на левой ноге. 5-6-7-8- повторяем первую четверку.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93610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3.Танцевальная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игра «Папуасы»</a:t>
            </a:r>
            <a:endParaRPr lang="ru-RU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Танец для детей 5-6 лет</a:t>
            </a:r>
            <a:endParaRPr lang="ru-RU" sz="2400" dirty="0" smtClean="0">
              <a:solidFill>
                <a:srgbClr val="FFFF00"/>
              </a:solidFill>
            </a:endParaRPr>
          </a:p>
          <a:p>
            <a:endParaRPr lang="ru-RU" sz="1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280920" cy="936104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4.Игра </a:t>
            </a:r>
            <a:r>
              <a:rPr lang="ru-RU" sz="2400" dirty="0" smtClean="0"/>
              <a:t>«Если весело живётся, делай так»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4752528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Количество </a:t>
            </a:r>
            <a:r>
              <a:rPr lang="ru-RU" dirty="0" smtClean="0">
                <a:solidFill>
                  <a:schemeClr val="tx1"/>
                </a:solidFill>
              </a:rPr>
              <a:t>игроков: любое.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Ведущий </a:t>
            </a:r>
            <a:r>
              <a:rPr lang="ru-RU" dirty="0" smtClean="0">
                <a:solidFill>
                  <a:schemeClr val="tx1"/>
                </a:solidFill>
              </a:rPr>
              <a:t>поёт и показывает, что нужно делать, а игроки повторяют. Движения могут быть любые.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Если весело живётся, делай так </a:t>
            </a:r>
            <a:r>
              <a:rPr lang="ru-RU" i="1" dirty="0" smtClean="0">
                <a:solidFill>
                  <a:schemeClr val="tx1"/>
                </a:solidFill>
              </a:rPr>
              <a:t>(показывает первое движение).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Если весело живётся, делай так</a:t>
            </a:r>
            <a:r>
              <a:rPr lang="ru-RU" i="1" dirty="0" smtClean="0">
                <a:solidFill>
                  <a:schemeClr val="tx1"/>
                </a:solidFill>
              </a:rPr>
              <a:t> (показывает второе движение).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Если весело живётся, пусть нам солнце улыбнётся.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Если весело живётся, делай так </a:t>
            </a:r>
            <a:r>
              <a:rPr lang="ru-RU" i="1" dirty="0" smtClean="0">
                <a:solidFill>
                  <a:schemeClr val="tx1"/>
                </a:solidFill>
              </a:rPr>
              <a:t>(показывает третье движение).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Затем водящий меняется. Водящим может быть кто-нибудь из детей.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48680"/>
            <a:ext cx="7772400" cy="24482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Спасибо за внимание!!!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573016"/>
            <a:ext cx="8208912" cy="2952328"/>
          </a:xfrm>
          <a:solidFill>
            <a:srgbClr val="92D050"/>
          </a:solidFill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424</TotalTime>
  <Words>343</Words>
  <Application>Microsoft Office PowerPoint</Application>
  <PresentationFormat>Экран (4:3)</PresentationFormat>
  <Paragraphs>26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       Картотека подвижных игр игровых танцев для детей дошкольного возраста Хореограф Косинова М.А. </vt:lpstr>
      <vt:lpstr>Все танцы этой категории предназначены для развития чувства ритма, элементарной координации движения рук и ног в игровой форме. Движения просты для исполнения детьми младшего дошкольного возраста.    Кроме того, как показывает практика, эти мини – танцы очень интересны так же детям старшего дошкольного возраста. </vt:lpstr>
      <vt:lpstr>         1.Танцевальная игра «Помогаем маме»</vt:lpstr>
      <vt:lpstr> Под музыку исполняем движения, имитирующие действия с инструментами. Каждое движение повторяется одну «восьмерку». Положение ног- на ширине плеч, в течение танца не меняется. Вся работа руками и корпусом. Каждое новое движение начинается с правой стороны. Следим за  правильной осанкой.  1движ.-«пилим»: двумя руками «держим пилу». Корпус совершает небольшой поворот вправо влево на каждые два счета. Руки возле талии. Выполняем по два движения «от себя» в каждую сторону, начиная вправо. Считаем восьмерки. 1-2 вправо, 3-4 влево, 5-6 вправо, 7-8 влево.  2 движ.- «молоток»: стучим кулачком о кулачок.  3 движ. – «моем окна» : поочередно правой и левой рукой совершаем два круговых движения. Вторая рука на поясе.  4 движ.- «мы устали»: Поочередно правой и левой руками проводим по лбу, как бы вытирая пот. На два счета каждое движение.  </vt:lpstr>
      <vt:lpstr>Исходное положение – ноги расставлены в стороны ( чуть шире плеч, руки согнуты в локтях, находятся на уровне грудной клетки, кисти в кулачке).  1 движ.- счет -1-2- присаживаемся, сгибая колени, корпус наклоняется вперед, голова опускается вниз, два раза ударяем кулачками по бедрам (немного выше колена); счет 3-4- возвращаемся в исх. Положение и два раза хлопаем в ладоши над головой. Счет 5-6-7-8- повторяем все движения с самого начала.  2 движ.- «барабаны»: -1-и-2 весом переходим на правую ногу, корпус немного повернут вправо, руки на уровне талии, согнуты в локтях, локти сильно разведены в стороны, ладони направлены вниз, кистями рук поочередно совершаем три движения, имитируя игру на там – таме. Счеты -3и -4- то же в левую сторону. Счеты -5-и-6-7-и-8- повторяем движения.  3 движ.- «наблюдаем»: вес переходит на правую ногу, левую руку подносим к «Козырьку». Счеты -1-2-3-4- выполняя пружинку в коленях, переносим вес на левую ногу. Счеты -5-6-7-8- то же слева направо.  4 движ.- вес переходит на правую ногу, руки поднимаются и сгибаются под прямым углом. Ладони направлены вниз. Счет -1-2- два резких движения руками «к себе». 3-4- то же с весом на левой ноге. 5-6-7-8- повторяем первую четверку.   </vt:lpstr>
      <vt:lpstr>4.Игра «Если весело живётся, делай так» 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Картотека подвижных игр игровых танцев для детей дошкольного возраста Хореограф косинова М.А. </dc:title>
  <dc:creator>Буууу</dc:creator>
  <cp:lastModifiedBy>User</cp:lastModifiedBy>
  <cp:revision>9</cp:revision>
  <dcterms:created xsi:type="dcterms:W3CDTF">2020-05-21T11:21:48Z</dcterms:created>
  <dcterms:modified xsi:type="dcterms:W3CDTF">2020-05-21T18:38:02Z</dcterms:modified>
</cp:coreProperties>
</file>