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11" autoAdjust="0"/>
  </p:normalViewPr>
  <p:slideViewPr>
    <p:cSldViewPr>
      <p:cViewPr varScale="1">
        <p:scale>
          <a:sx n="55" d="100"/>
          <a:sy n="55" d="100"/>
        </p:scale>
        <p:origin x="-15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12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4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7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1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4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0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D53D-7E2F-44FB-B521-54D4676A2BC1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AEB6-4893-43A9-BF10-A90BB0DA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1649_88-p-fon-s-ramkoi-dlya-detskogo-sada-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882277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Рекомендации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для родителей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Учимся мириться со сверстниками»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672408" cy="175260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Выполнил: воспитатель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Карпенко О.С.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7286"/>
            <a:ext cx="9878248" cy="69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«Ковер мира»</a:t>
            </a:r>
            <a:br>
              <a:rPr lang="ru-RU" sz="5400" dirty="0" smtClean="0"/>
            </a:br>
            <a:r>
              <a:rPr lang="ru-RU" sz="3100" b="1" i="1" dirty="0" smtClean="0"/>
              <a:t>Для того, чтобы помириться друг с другом,  дети берут коврик, раскладывают его, садятся на него и обсуждают возникшие проблемы, ссоры. Затем дети мирятся, произнося при этом «</a:t>
            </a:r>
            <a:r>
              <a:rPr lang="ru-RU" sz="3100" b="1" i="1" dirty="0" err="1" smtClean="0"/>
              <a:t>мирилку</a:t>
            </a:r>
            <a:r>
              <a:rPr lang="ru-RU" sz="3100" b="1" i="1" dirty="0" smtClean="0"/>
              <a:t>».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572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«Мягкая </a:t>
            </a:r>
            <a:r>
              <a:rPr lang="ru-RU" dirty="0" err="1" smtClean="0"/>
              <a:t>мирилка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i="1" dirty="0" smtClean="0"/>
              <a:t>Для </a:t>
            </a:r>
            <a:r>
              <a:rPr lang="ru-RU" sz="2000" b="1" i="1" dirty="0"/>
              <a:t>того, чтобы помириться друг с другом, дети кладут свои ладони на сердечко и произносят стишки – </a:t>
            </a:r>
            <a:r>
              <a:rPr lang="ru-RU" sz="2000" b="1" i="1" dirty="0" err="1" smtClean="0"/>
              <a:t>мирилки</a:t>
            </a:r>
            <a:r>
              <a:rPr lang="ru-RU" sz="2000" b="1" i="1" dirty="0" smtClean="0"/>
              <a:t>. Испытывая </a:t>
            </a:r>
            <a:r>
              <a:rPr lang="ru-RU" sz="2000" b="1" i="1" dirty="0"/>
              <a:t>дополнительно тактильные ощущения от мягкой игрушки, дети не только забывают обиды, но и стараются поиграть с забавными человечками</a:t>
            </a:r>
          </a:p>
          <a:p>
            <a:pPr algn="ctr"/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15816" y="4005064"/>
            <a:ext cx="34918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«Коробка-</a:t>
            </a:r>
            <a:r>
              <a:rPr lang="ru-RU" dirty="0" err="1" smtClean="0"/>
              <a:t>мирилка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Дети </a:t>
            </a:r>
            <a:r>
              <a:rPr lang="ru-RU" sz="2000" b="1" i="1" dirty="0"/>
              <a:t>просовываю руки в прорези или рукава </a:t>
            </a:r>
            <a:r>
              <a:rPr lang="ru-RU" sz="2000" b="1" i="1" dirty="0" err="1"/>
              <a:t>мирилки</a:t>
            </a:r>
            <a:r>
              <a:rPr lang="ru-RU" sz="2000" b="1" i="1" dirty="0"/>
              <a:t> и здороваются или мирятся различными способами: пожать руку (как деловые партнеры), хлопнуть ладонью об ладонь товарища (как спортсмены), соприкоснуться двумя кулаками (как боксеры), прикоснуться только мизинцами, погладить ладонь, прикоснуться подушечками пальцев, сложить «замочек» из рук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9" y="3455438"/>
            <a:ext cx="3998075" cy="2997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5438"/>
            <a:ext cx="3998076" cy="29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«Варежка-</a:t>
            </a:r>
            <a:r>
              <a:rPr lang="ru-RU" dirty="0" err="1" smtClean="0"/>
              <a:t>мирилка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/>
              <a:t> </a:t>
            </a:r>
            <a:r>
              <a:rPr lang="ru-RU" sz="2000" b="1" i="1" dirty="0" smtClean="0"/>
              <a:t>Для </a:t>
            </a:r>
            <a:r>
              <a:rPr lang="ru-RU" sz="2000" b="1" i="1" dirty="0"/>
              <a:t>того, чтобы помириться друг с другом, дети надевают на руки «Варежку-</a:t>
            </a:r>
            <a:r>
              <a:rPr lang="ru-RU" sz="2000" b="1" i="1" dirty="0" err="1"/>
              <a:t>мирилку</a:t>
            </a:r>
            <a:r>
              <a:rPr lang="ru-RU" sz="2000" b="1" i="1" dirty="0"/>
              <a:t>» и пожимают друг другу руки. Каждому малышу даётся возможность высказать и сообщить, почему произошла ссора. Пока один говорит, другой должен внимательно слушать и не перебивать. Затем внутри варежки дети пожимают друг другу руки и произносят стишки-</a:t>
            </a:r>
            <a:r>
              <a:rPr lang="ru-RU" sz="2000" b="1" i="1" dirty="0" err="1"/>
              <a:t>мирилки</a:t>
            </a:r>
            <a:r>
              <a:rPr lang="ru-RU" sz="2000" b="1" i="1" dirty="0"/>
              <a:t>, обнимаются.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30937"/>
            <a:ext cx="3384376" cy="25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Стихи «</a:t>
            </a:r>
            <a:r>
              <a:rPr lang="ru-RU" dirty="0" err="1" smtClean="0"/>
              <a:t>Мирилки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err="1" smtClean="0"/>
              <a:t>Мирилки</a:t>
            </a:r>
            <a:r>
              <a:rPr lang="ru-RU" b="1" dirty="0" smtClean="0"/>
              <a:t> </a:t>
            </a:r>
            <a:r>
              <a:rPr lang="ru-RU" dirty="0" smtClean="0"/>
              <a:t>-это короткие стихотворные строчки, которые приговаривают дети после ссоры. Своё название </a:t>
            </a:r>
            <a:r>
              <a:rPr lang="ru-RU" dirty="0" err="1" smtClean="0"/>
              <a:t>мирилки</a:t>
            </a:r>
            <a:r>
              <a:rPr lang="ru-RU" dirty="0" smtClean="0"/>
              <a:t> получили от слова " мир " - мириться, дружба. Невозможно обойтись без ссор в детской компании, но главное научить малышей всегда мириться.</a:t>
            </a:r>
          </a:p>
          <a:p>
            <a:pPr marL="0" indent="0" algn="ctr">
              <a:buNone/>
            </a:pPr>
            <a:r>
              <a:rPr lang="ru-RU" b="1" dirty="0" smtClean="0"/>
              <a:t>Тёплый лучик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Солнце выйдет из-за тучек,</a:t>
            </a:r>
            <a:br>
              <a:rPr lang="ru-RU" dirty="0" smtClean="0"/>
            </a:br>
            <a:r>
              <a:rPr lang="ru-RU" dirty="0" smtClean="0"/>
              <a:t>Нас согреет тёплый лучик.</a:t>
            </a:r>
            <a:br>
              <a:rPr lang="ru-RU" dirty="0" smtClean="0"/>
            </a:br>
            <a:r>
              <a:rPr lang="ru-RU" dirty="0" smtClean="0"/>
              <a:t>А ругаться нам нельзя,</a:t>
            </a:r>
            <a:br>
              <a:rPr lang="ru-RU" dirty="0" smtClean="0"/>
            </a:br>
            <a:r>
              <a:rPr lang="ru-RU" dirty="0" smtClean="0"/>
              <a:t>Потому что мы друзья.</a:t>
            </a:r>
          </a:p>
          <a:p>
            <a:pPr marL="0" indent="0" algn="ctr">
              <a:buNone/>
            </a:pPr>
            <a:r>
              <a:rPr lang="ru-RU" b="1" dirty="0" smtClean="0"/>
              <a:t>Пальчик за пальчик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Пальчик за пальчик</a:t>
            </a:r>
            <a:br>
              <a:rPr lang="ru-RU" dirty="0" smtClean="0"/>
            </a:br>
            <a:r>
              <a:rPr lang="ru-RU" dirty="0" smtClean="0"/>
              <a:t>Крепко возьмем</a:t>
            </a:r>
            <a:br>
              <a:rPr lang="ru-RU" dirty="0" smtClean="0"/>
            </a:br>
            <a:r>
              <a:rPr lang="ru-RU" dirty="0" smtClean="0"/>
              <a:t>Раньше дрались,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44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Я </a:t>
            </a:r>
            <a:r>
              <a:rPr lang="ru-RU" sz="2200" b="1" dirty="0"/>
              <a:t>мирюсь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Я мирюсь, мирюсь, мирюсь.</a:t>
            </a:r>
            <a:br>
              <a:rPr lang="ru-RU" sz="2200" dirty="0"/>
            </a:br>
            <a:r>
              <a:rPr lang="ru-RU" sz="2200" dirty="0"/>
              <a:t>И я больше не дерусь.</a:t>
            </a:r>
            <a:br>
              <a:rPr lang="ru-RU" sz="2200" dirty="0"/>
            </a:br>
            <a:r>
              <a:rPr lang="ru-RU" sz="2200" dirty="0"/>
              <a:t>Ну, а если подерусь,</a:t>
            </a:r>
            <a:br>
              <a:rPr lang="ru-RU" sz="2200" dirty="0"/>
            </a:br>
            <a:r>
              <a:rPr lang="ru-RU" sz="2200" dirty="0"/>
              <a:t>В грязной луже окажусь.</a:t>
            </a:r>
            <a:br>
              <a:rPr lang="ru-RU" sz="2200" dirty="0"/>
            </a:br>
            <a:r>
              <a:rPr lang="ru-RU" sz="2200" b="1" dirty="0"/>
              <a:t>Мир-миром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Мир-миром</a:t>
            </a:r>
            <a:r>
              <a:rPr lang="ru-RU" sz="2200" dirty="0"/>
              <a:t>, </a:t>
            </a:r>
            <a:br>
              <a:rPr lang="ru-RU" sz="2200" dirty="0"/>
            </a:br>
            <a:r>
              <a:rPr lang="ru-RU" sz="2200" dirty="0"/>
              <a:t>вареники с сыром, </a:t>
            </a:r>
            <a:br>
              <a:rPr lang="ru-RU" sz="2200" dirty="0"/>
            </a:br>
            <a:r>
              <a:rPr lang="ru-RU" sz="2200" dirty="0" err="1"/>
              <a:t>пирожочки</a:t>
            </a:r>
            <a:r>
              <a:rPr lang="ru-RU" sz="2200" dirty="0"/>
              <a:t> с маслом, </a:t>
            </a:r>
            <a:br>
              <a:rPr lang="ru-RU" sz="2200" dirty="0"/>
            </a:br>
            <a:r>
              <a:rPr lang="ru-RU" sz="2200" dirty="0"/>
              <a:t>а мы друзья навсегда!</a:t>
            </a:r>
            <a:br>
              <a:rPr lang="ru-RU" sz="2200" dirty="0"/>
            </a:br>
            <a:r>
              <a:rPr lang="ru-RU" sz="2000" b="1" dirty="0"/>
              <a:t>Хватит нам уже сердиться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Хватит нам уже сердиться,</a:t>
            </a:r>
            <a:br>
              <a:rPr lang="ru-RU" sz="2000" dirty="0"/>
            </a:br>
            <a:r>
              <a:rPr lang="ru-RU" sz="2000" dirty="0"/>
              <a:t>Веселятся все вокруг!</a:t>
            </a:r>
            <a:br>
              <a:rPr lang="ru-RU" sz="2000" dirty="0"/>
            </a:br>
            <a:r>
              <a:rPr lang="ru-RU" sz="2000" dirty="0"/>
              <a:t>Поскорей давай мириться:</a:t>
            </a:r>
            <a:br>
              <a:rPr lang="ru-RU" sz="2000" dirty="0"/>
            </a:br>
            <a:r>
              <a:rPr lang="ru-RU" sz="2000" dirty="0"/>
              <a:t>-Ты мне друг!</a:t>
            </a:r>
            <a:br>
              <a:rPr lang="ru-RU" sz="2000" dirty="0"/>
            </a:br>
            <a:r>
              <a:rPr lang="ru-RU" sz="2000" dirty="0"/>
              <a:t>-И ты мне друг!</a:t>
            </a:r>
            <a:br>
              <a:rPr lang="ru-RU" sz="2000" dirty="0"/>
            </a:br>
            <a:r>
              <a:rPr lang="ru-RU" sz="2000" dirty="0"/>
              <a:t>Мы обиды все забудем</a:t>
            </a:r>
            <a:br>
              <a:rPr lang="ru-RU" sz="2000" dirty="0"/>
            </a:br>
            <a:r>
              <a:rPr lang="ru-RU" sz="2000" dirty="0"/>
              <a:t>И дружить как прежде будем!</a:t>
            </a:r>
            <a:br>
              <a:rPr lang="ru-RU" sz="20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750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-46038"/>
            <a:ext cx="98821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Конфликт-это неизбежная часть детства, поэтому неизбежно предупредить и обезвредить все конфронтации, с которыми столкнулась ваша кроха. В ссорах со сверстниками ребятишки учатся находить компромиссы, отстаивать своё мнение.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032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9213"/>
            <a:ext cx="9882188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910" y="1484784"/>
            <a:ext cx="8147248" cy="101297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Иногда родители считают, что ребенок,  когда ходит в детский сад, автоматически учится там дружить. На самом деле, это не так. Давайте остановимся на этом вопросе поподробнее. Что такое дружить? Дружить-достаточно сложное умение. Прежде всего, для дружбы нужна гибкость. Иногда –нет.  Получается, что для дружбы нужно уметь уступать, с одной стороны, и предлагать своё-с другой. Получается, что научить малыша дружить и общаться с детками- все-таки задача семьи. А детский сад-тренировочная площадка для умения дружить.  Но часто нужно учить и идти на примирение, учить мириться, признавать свои ошибки. Нередко признание ошибок это первый шаг к решению проблемы. Детские конфликты являются не просто мелкими  в жизни ребёнка, с ними связано построение отношений с коллективом в целом. Но прежде чем перейти непосредственно к игровым способам решения детских конфликтов, остановимся на стиле поведения, которого должны придерживаться </a:t>
            </a:r>
            <a:r>
              <a:rPr lang="ru-RU" sz="2000" dirty="0" err="1" smtClean="0"/>
              <a:t>взрослые,наблюдающие</a:t>
            </a:r>
            <a:r>
              <a:rPr lang="ru-RU" sz="2000" dirty="0" smtClean="0"/>
              <a:t> ситуацию ссоры.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7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" y="-6011"/>
            <a:ext cx="9743049" cy="68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Правило №1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Не всегда следует вмешиваться в ссоры между детьми. Ведь как в любой другой деятельности, можно научиться решать конфликты только путём участия в них. Не мешайте получать детям такой жизненно важный опыт. Однако бывают ситуации, когда вмешательство взрослого может привести к серьезным проблемам для физического и эмоционального благополучия детей. Так, если один из ссорящихся значительно младше или слабее другого участника конфликта и при этом они весьма близки к выяснению отношений кулаками, то нужно остановить их и постараться  перевести ссору опять  в речевое русло. То же относится к ситуации взаимодействий двоих ребят, один из которых традиционно оказывается </a:t>
            </a:r>
            <a:r>
              <a:rPr lang="ru-RU" sz="2200" dirty="0" err="1" smtClean="0"/>
              <a:t>побежденнным</a:t>
            </a:r>
            <a:r>
              <a:rPr lang="ru-RU" sz="2200" dirty="0" smtClean="0"/>
              <a:t> в споре и вынужден все время уступать.  В этом случае, если вы не вмешаетесь в течении спора, то у одного из детей может развиться робость и не уверенность в своих силах и даже в своих правах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202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Правило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Вмешиваясь в детский конфликт, никогда не занимайте позицию одного из ребят, даже если вам кажется очевидным, кто здесь прав, а кто виноват. Ведь для ребёнка, ведущего себя не правильно, это совсем не так просто. Поэтому ваш скорый суд он воспримет, как несправедливость и пристрастность., а значит не станет продолжать общение, в котором вы выступаете арбитром. Постарайтесь объективно разобраться в причинах конфликта и его течении, тем более, что обычно взрослые видят лишь часть «айсберга», а эта надводная часть далеко не всегда позволяет судить об </a:t>
            </a:r>
            <a:r>
              <a:rPr lang="ru-RU" sz="2000" dirty="0" err="1" smtClean="0"/>
              <a:t>истиных</a:t>
            </a:r>
            <a:r>
              <a:rPr lang="ru-RU" sz="2000" dirty="0" smtClean="0"/>
              <a:t> проблемах  и вкладе детей в конфликт.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Правило №3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Разбирая конкретную ситуацию ссоры, не стремитесь выступать верховным судьёй, определяя правых и виноватых и выбирая меру наказания. Лучше не делать из личных конфликтов аналог юридического разбирательства. Попробуйте приучить детей к мысли, что, кто бы ни начал ссору, ответственность за дальнейшее развитие событий всегда несут двое. Поэтому, вмешиваясь в общение детей, старайтесь показать им, как можно найти способ выхода из трудной ситуации, который устроил бы обоих. Сделайте акцент не на «кто виноват?», а на «Что делать?». Направить  в это русло внимание поссорившихся и жаждущих отмщения ребят часто помогает чувство юмора. Если вы пошутите и покажите ситуацию в забавном свете, то сразу заметите, как вместе со смехом у детей постепенно меняется их эмоциональное состояние.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73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Правило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dirty="0" smtClean="0"/>
          </a:p>
          <a:p>
            <a:endParaRPr lang="ru-RU" sz="2200" dirty="0"/>
          </a:p>
          <a:p>
            <a:r>
              <a:rPr lang="ru-RU" sz="2200" dirty="0" smtClean="0"/>
              <a:t>Помогая детям выйти из конфликта и освободиться от накопившейся обиды и злости, следите за тем, чтобы они не переходили на личности. Говоря о том, что их огорчило или возмутило, Они должны описывать именно действия и слова партнера, а не его физические или личностные недостатки. То есть допустимо, когда ребенок жалуется на то, что другой наступил ему на ногу или грубо ответил, но старайтесь не допускать выражений типа: «Да он медведь косолапый!» или « Он всегда такой нервный и грубиян!»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711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вы стараетесь помочь урегулировать конфликт между двумя своими собственными детьми, то приложите усилия, чтобы у ребят не возникло ощущения, что одного из них (кто оказался не виноват или чья вина меньше) вы любите больше. Не забудьте в слух объяснить своим детям, что вы очень любите их обоих, что бы они ни сделали, и поэтому их ссоры очень часто вас огорчают. Даже когда вы считаете, нужным наказать одного из ребят, все равно напомните ему, что вам это неприятно, вы его очень любите и надеетесь, что он поймет пользу наказания и исправится. Также позаботьтесь о том, чтобы у вашего единственного сына или дочери не возникло сомнений в крепости родственных отношений, если решаете конфликт между вашим ребенком и его приятелем.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64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0"/>
            <a:ext cx="974883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000" b="1" i="1" dirty="0" smtClean="0"/>
              <a:t>Способы примирения детей:</a:t>
            </a:r>
            <a:br>
              <a:rPr lang="ru-RU" sz="40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>Чтобы быстро примирить и научить детей прощать друг друга, нам поможет милое, яркое пособие "МИРИЛКА", его можно изготовить своими руками</a:t>
            </a:r>
            <a:r>
              <a:rPr lang="ru-RU" sz="2700" b="1" i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489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580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Рекомендации для родителей: «Учимся мириться со сверстниками»</vt:lpstr>
      <vt:lpstr>       Конфликт-это неизбежная часть детства, поэтому неизбежно предупредить и обезвредить все конфронтации, с которыми столкнулась ваша кроха. В ссорах со сверстниками ребятишки учатся находить компромиссы, отстаивать своё мнение. </vt:lpstr>
      <vt:lpstr>              Иногда родители считают, что ребенок,  когда ходит в детский сад, автоматически учится там дружить. На самом деле, это не так. Давайте остановимся на этом вопросе поподробнее. Что такое дружить? Дружить-достаточно сложное умение. Прежде всего, для дружбы нужна гибкость. Иногда –нет.  Получается, что для дружбы нужно уметь уступать, с одной стороны, и предлагать своё-с другой. Получается, что научить малыша дружить и общаться с детками- все-таки задача семьи. А детский сад-тренировочная площадка для умения дружить.  Но часто нужно учить и идти на примирение, учить мириться, признавать свои ошибки. Нередко признание ошибок это первый шаг к решению проблемы. Детские конфликты являются не просто мелкими  в жизни ребёнка, с ними связано построение отношений с коллективом в целом. Но прежде чем перейти непосредственно к игровым способам решения детских конфликтов, остановимся на стиле поведения, которого должны придерживаться взрослые,наблюдающие ситуацию ссоры.</vt:lpstr>
      <vt:lpstr>          Правило №1  Не всегда следует вмешиваться в ссоры между детьми. Ведь как в любой другой деятельности, можно научиться решать конфликты только путём участия в них. Не мешайте получать детям такой жизненно важный опыт. Однако бывают ситуации, когда вмешательство взрослого может привести к серьезным проблемам для физического и эмоционального благополучия детей. Так, если один из ссорящихся значительно младше или слабее другого участника конфликта и при этом они весьма близки к выяснению отношений кулаками, то нужно остановить их и постараться  перевести ссору опять  в речевое русло. То же относится к ситуации взаимодействий двоих ребят, один из которых традиционно оказывается побежденнным в споре и вынужден все время уступать.  В этом случае, если вы не вмешаетесь в течении спора, то у одного из детей может развиться робость и не уверенность в своих силах и даже в своих правах</vt:lpstr>
      <vt:lpstr> Правило №2</vt:lpstr>
      <vt:lpstr>  Правило №3 </vt:lpstr>
      <vt:lpstr> Правило №4</vt:lpstr>
      <vt:lpstr> Правила №5</vt:lpstr>
      <vt:lpstr>              Способы примирения детей:  Чтобы быстро примирить и научить детей прощать друг друга, нам поможет милое, яркое пособие "МИРИЛКА", его можно изготовить своими руками. </vt:lpstr>
      <vt:lpstr>    «Ковер мира» Для того, чтобы помириться друг с другом,  дети берут коврик, раскладывают его, садятся на него и обсуждают возникшие проблемы, ссоры. Затем дети мирятся, произнося при этом «мирилку». </vt:lpstr>
      <vt:lpstr> «Мягкая мирилка».</vt:lpstr>
      <vt:lpstr> «Коробка-мирилка»</vt:lpstr>
      <vt:lpstr>«Варежка-мирилка»</vt:lpstr>
      <vt:lpstr> Стихи «Мирилки»</vt:lpstr>
      <vt:lpstr>         Я мирюсь Я мирюсь, мирюсь, мирюсь. И я больше не дерусь. Ну, а если подерусь, В грязной луже окажусь. Мир-миром Мир-миром,  вареники с сыром,  пирожочки с маслом,  а мы друзья навсегда! Хватит нам уже сердиться Хватит нам уже сердиться, Веселятся все вокруг! Поскорей давай мириться: -Ты мне друг! -И ты мне друг! Мы обиды все забудем И дружить как прежде будем!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Видеоинструкция «Учимся мириться со сверстниками»</dc:title>
  <dc:creator>Пользователь</dc:creator>
  <cp:lastModifiedBy>Пользователь</cp:lastModifiedBy>
  <cp:revision>15</cp:revision>
  <dcterms:created xsi:type="dcterms:W3CDTF">2022-11-20T11:50:43Z</dcterms:created>
  <dcterms:modified xsi:type="dcterms:W3CDTF">2022-11-20T14:05:31Z</dcterms:modified>
</cp:coreProperties>
</file>