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5" r:id="rId7"/>
    <p:sldId id="266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45EB-1274-4F83-949C-87755B91B2A8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20F1-7F8C-4472-91BD-694015DF6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264696" cy="115212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«Краснояружский детский сад «Солнечный»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448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«Соблюдаем режим дня: подготовка к посещению ДОУ»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Подготовили воспитатели: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Мельник Е.В.,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Третьякова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Т.Л.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aseline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п. Красная Яруга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2022г.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https://mirdoshkolyat.ru/wp-content/uploads/2019/04/%D0%B4%D0%B5%D1%82%D0%B8-1068x9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3501008"/>
            <a:ext cx="3261831" cy="288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2982729"/>
            <a:ext cx="727280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3671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hareslide.ru/img/thumbs/740e61af13028c0f69e2c107662ce3b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4" descr="https://220ds.ru/upload/006/u641/4/0/63014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99592" y="836713"/>
            <a:ext cx="7128792" cy="187220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Малышу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который собирается в детский сад, придется привыкать к многим вещам: это и новые правила, и отсутствие мамы рядом, и большое количество 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вокруг.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catherineasquithgallery.com/uploads/posts/2021-03/1614552535_16-p-detskie-kartinki-na-belom-fone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6136" y="3501008"/>
            <a:ext cx="2843372" cy="3356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9592" y="2492896"/>
            <a:ext cx="56886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будет проходить период адаптации, во время которого нагрузка на нервную систему значительно возрастет.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 силах родителей минимизировать стресс. Например, по вечерам проводить больше времени с ребенком, перестроить заранее режим дня, чтобы подготовить будущего детсадовца к новой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272808" cy="12961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Здоровый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сон поможет малышу справиться со стрессом в период адаптации, поэтому уделите отдыху особое внимание. Восстановление организма и выработка гормонов активнее всего происходят во время сна между 10 часами вечера и 2 часами ночи.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73016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ребенок быстрее засыпал, откажитесь от мультиков и подвижных игр за два часа до сна. Также вечером старайтесь не давать сладкое (даже фрукты), чтобы у ребенка не было излишка энергии.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12" name="Picture 4" descr="https://infodoski.ru/images/detailed/26/%D0%A42550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993513" cy="202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27584" y="292494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Уже сейчас старайтесь укладывать малыша не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позднее 22:00.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344816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Средняя суточная потребность во сне у детей 3 лет - около 12 часов. В детском саду в младшей группе спят, как правило, 2-2,5 часа. Исходя из этого рассчитайте, сколько должен спать ребенок ночью. 	Сейчас самое время протестировать, подходят ли эти показатели именно для вашего ребенка. Бывает, что дети спят слишком много дома, поэтому в тихий час не могут заснуть. Или же недосыпают,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перевозбуждаются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и тоже появляются проблемы с дневным сном.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82.userapi.com/impg/mjjh2pVVgm2kt4RuCP_tweerXX_Lip6gzO6C1Q/eKA7_jCKnDU.jpg?size=1000x761&amp;quality=96&amp;sign=b1e41c0b02fa4f6cf3be2463f69e699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2987824" cy="198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cdn3.vectorstock.com/i/1000x1000/72/17/boy-sleeping-vector-4847217.jpg"/>
          <p:cNvPicPr>
            <a:picLocks noChangeAspect="1" noChangeArrowheads="1"/>
          </p:cNvPicPr>
          <p:nvPr/>
        </p:nvPicPr>
        <p:blipFill>
          <a:blip r:embed="rId4" cstate="print"/>
          <a:srcRect b="9409"/>
          <a:stretch>
            <a:fillRect/>
          </a:stretch>
        </p:blipFill>
        <p:spPr bwMode="auto">
          <a:xfrm flipH="1">
            <a:off x="4427984" y="4365104"/>
            <a:ext cx="3600400" cy="202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272808" cy="129614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73016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92494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1067989"/>
            <a:ext cx="7128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Родителям детсадовцев стоит обратить внимание еще и на время завтрака. В садике завтракают, как правило, в промежутке с 8:20 до 8:40. Возможно, вы будете приводить ребенка раньше, чтобы успеть на работу. Рассчитайте, сколько времени пройдет от пробуждения до завтрака? Сможет ли малыш выдержать это время?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Бубнова О.В. К 2-3 годам у малыша появляются все молочные зубы, и ребенок м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5472608" cy="290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73016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92494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27584" y="836712"/>
            <a:ext cx="72739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Узнайте, в какое время дети ложатся спать в вашем садике (обычно около 12.30-13:00). Постарайтесь в ближайшие дни сдвигать время дневного сна ближе к этой цифре. Так ребенок быстрее привыкнет к новому распорядку и научится засыпать сразу после обеда.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Также обратите внимание: засыпает ваш ребенок самостоятельно или вместе с вами? Если второе, пришло время отказываться от этой привычки. Конечно, в садике это произойдет само собой, но для ребенка это будет дополнительным стрессом.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3" name="Picture 11" descr="Детский Сад Надпись Фото ???? "/>
          <p:cNvPicPr>
            <a:picLocks noChangeAspect="1" noChangeArrowheads="1"/>
          </p:cNvPicPr>
          <p:nvPr/>
        </p:nvPicPr>
        <p:blipFill>
          <a:blip r:embed="rId3" cstate="print"/>
          <a:srcRect l="14175" t="14052" r="10226" b="15689"/>
          <a:stretch>
            <a:fillRect/>
          </a:stretch>
        </p:blipFill>
        <p:spPr bwMode="auto">
          <a:xfrm>
            <a:off x="3563888" y="4797152"/>
            <a:ext cx="446449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272808" cy="129614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73016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92494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982692"/>
            <a:ext cx="73448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 период адаптации старайтесь по вечерам больше общаться с ребенком, обниматься, играть. Это своего рода компенсация за ваше отсутствие в садике. Налаживать тесное вечернее общение можно уже сейчас. Например, готовьтесь к садику: выбирайте вместе одежду, подарок для воспитателя, отвечайте на вопросы ребенка и рассказывайте свои истории из детства.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...&amp;quot;Семейное воспитание и развитие личности ребенка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5544616" cy="257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128792" cy="39604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Резкий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переход на режим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садика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будет большим стрессом для ребёнка, поэтому если вы располагаете временем, лучше заранее начать постепенно и незаметно для малыша перестраивать свой день. Узнайте, какое расписание в детском саду и попробуйте начать его придерживаться. Помните, что капризничать и плакать дети могут не только потому что не хотят идти в садик, а попросту из-за усталости и недосыпа.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На ней вы найдете интересную информацию по развитию и воспитанию детей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6120680" cy="172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с рамкой для детского сада (225 фото)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861048"/>
            <a:ext cx="626469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8" name="AutoShape 2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coolsen.ru/wp-content/uploads/2021/12/3-20211223_1906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2490287"/>
            <a:ext cx="72728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4C4C4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Переходите на новый режим заранее, чтобы адаптация прошла легче!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36712"/>
            <a:ext cx="70567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Поддерживайте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 дня, чтобы крохе не пришлось перестраиваться в садике. К какому режиму приучать: ранний подъем, завтрак в одно и то же время, обед, послеобеденный сон. Если малыш дома не спит после обеда, приучайте его к тихому часу, пусть он не спит, но какое-то время тихонько лежит.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Кроха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приученный к режиму, проще ходит в садик, потому что он знаком с этой последовательностью, а то что привычно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знакомо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успокаивает.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«Краснояружский детский сад «Солнечный»</vt:lpstr>
      <vt:lpstr> Малышу, который собирается в детский сад, придется привыкать к многим вещам: это и новые правила, и отсутствие мамы рядом, и большое количество детей вокруг.   </vt:lpstr>
      <vt:lpstr> Здоровый сон поможет малышу справиться со стрессом в период адаптации, поэтому уделите отдыху особое внимание. Восстановление организма и выработка гормонов активнее всего происходят во время сна между 10 часами вечера и 2 часами ночи.     </vt:lpstr>
      <vt:lpstr> Средняя суточная потребность во сне у детей 3 лет - около 12 часов. В детском саду в младшей группе спят, как правило, 2-2,5 часа. Исходя из этого рассчитайте, сколько должен спать ребенок ночью.  Сейчас самое время протестировать, подходят ли эти показатели именно для вашего ребенка. Бывает, что дети спят слишком много дома, поэтому в тихий час не могут заснуть. Или же недосыпают, перевозбуждаются, и тоже появляются проблемы с дневным сном.</vt:lpstr>
      <vt:lpstr>  </vt:lpstr>
      <vt:lpstr> Узнайте, в какое время дети ложатся спать в вашем садике (обычно около 12.30-13:00). Постарайтесь в ближайшие дни сдвигать время дневного сна ближе к этой цифре. Так ребенок быстрее привыкнет к новому распорядку и научится засыпать сразу после обеда.  Также обратите внимание: засыпает ваш ребенок самостоятельно или вместе с вами? Если второе, пришло время отказываться от этой привычки. Конечно, в садике это произойдет само собой, но для ребенка это будет дополнительным стрессом.</vt:lpstr>
      <vt:lpstr>  </vt:lpstr>
      <vt:lpstr>  Резкий переход на режим садика  будет большим стрессом для ребёнка, поэтому если вы располагаете временем, лучше заранее начать постепенно и незаметно для малыша перестраивать свой день. Узнайте, какое расписание в детском саду и попробуйте начать его придерживаться. Помните, что капризничать и плакать дети могут не только потому что не хотят идти в садик, а попросту из-за усталости и недосыпа. 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«Краснояружский детский сад «Солнечный»</dc:title>
  <dc:creator>Пользователь</dc:creator>
  <cp:lastModifiedBy>Пользователь</cp:lastModifiedBy>
  <cp:revision>18</cp:revision>
  <dcterms:created xsi:type="dcterms:W3CDTF">2022-12-05T16:14:36Z</dcterms:created>
  <dcterms:modified xsi:type="dcterms:W3CDTF">2022-12-05T17:30:04Z</dcterms:modified>
</cp:coreProperties>
</file>