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CDD1-625E-4DF4-83F6-7060B627E9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6319-1A0E-4D85-8545-F9D53BF35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CDD1-625E-4DF4-83F6-7060B627E9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6319-1A0E-4D85-8545-F9D53BF35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7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CDD1-625E-4DF4-83F6-7060B627E9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6319-1A0E-4D85-8545-F9D53BF35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3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CDD1-625E-4DF4-83F6-7060B627E9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6319-1A0E-4D85-8545-F9D53BF35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0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CDD1-625E-4DF4-83F6-7060B627E9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6319-1A0E-4D85-8545-F9D53BF35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5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CDD1-625E-4DF4-83F6-7060B627E9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6319-1A0E-4D85-8545-F9D53BF35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7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CDD1-625E-4DF4-83F6-7060B627E9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6319-1A0E-4D85-8545-F9D53BF35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0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CDD1-625E-4DF4-83F6-7060B627E9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6319-1A0E-4D85-8545-F9D53BF35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CDD1-625E-4DF4-83F6-7060B627E9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6319-1A0E-4D85-8545-F9D53BF35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3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CDD1-625E-4DF4-83F6-7060B627E9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6319-1A0E-4D85-8545-F9D53BF35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6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CDD1-625E-4DF4-83F6-7060B627E9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6319-1A0E-4D85-8545-F9D53BF35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ECDD1-625E-4DF4-83F6-7060B627E9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46319-1A0E-4D85-8545-F9D53BF35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3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3769" y="1270363"/>
            <a:ext cx="923098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Картотека </a:t>
            </a:r>
            <a:r>
              <a:rPr lang="ru-RU" sz="4800" b="1" dirty="0">
                <a:solidFill>
                  <a:srgbClr val="FF0000"/>
                </a:solidFill>
              </a:rPr>
              <a:t>игр применением авторских дидактических пособий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для детей раннего возраста с ОВЗ</a:t>
            </a:r>
          </a:p>
          <a:p>
            <a:pPr algn="ctr"/>
            <a:endParaRPr lang="ru-RU" sz="4800" b="1" dirty="0">
              <a:solidFill>
                <a:srgbClr val="FF0000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Подготовила: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Чекризова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О.В., 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педагог-психолог МБДОУ «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Краснояружский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детский сад «Солнечный»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7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5451" y="770709"/>
            <a:ext cx="7093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432"/>
            <a:ext cx="12192000" cy="7821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8857" y="1606731"/>
            <a:ext cx="72629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Дидактическое пособие “Разложи яички в свои домики»</a:t>
            </a:r>
          </a:p>
          <a:p>
            <a:r>
              <a:rPr lang="ru-RU" u="sng" dirty="0"/>
              <a:t> Цели</a:t>
            </a:r>
            <a:r>
              <a:rPr lang="ru-RU" dirty="0"/>
              <a:t>:   формировать умение различать и правильно называть 4-е основные цвета;  учить совмещать яичко с ячейкой, производить соотносящие действия (ориентир по цвету); действовать целенаправленно, последовательно: слева направо, не пропуская ячеек; развивать мелкую моторику пальцев рук. </a:t>
            </a:r>
            <a:endParaRPr lang="ru-RU" dirty="0" smtClean="0"/>
          </a:p>
          <a:p>
            <a:r>
              <a:rPr lang="ru-RU" u="sng" dirty="0" smtClean="0"/>
              <a:t>Описание </a:t>
            </a:r>
            <a:r>
              <a:rPr lang="ru-RU" u="sng" dirty="0"/>
              <a:t>пособия:</a:t>
            </a:r>
            <a:r>
              <a:rPr lang="ru-RU" dirty="0"/>
              <a:t> Основными цветами закрашиваем ячейки контейнера для яиц, покрываем лаком. Капсулы от киндер-сюрприза обвязываем соответствующим цветом. Получается яркое и красивое пособие. Дети должны разложить яички в домики, в соответствии с их цветом. По возможности назвать цвет яичек и цвет домиков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98911" y="1808954"/>
            <a:ext cx="2610939" cy="21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0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4881" y="1920240"/>
            <a:ext cx="65314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Игра «Солнышко»</a:t>
            </a:r>
          </a:p>
          <a:p>
            <a:r>
              <a:rPr lang="ru-RU" u="sng" dirty="0" smtClean="0"/>
              <a:t>Цель</a:t>
            </a:r>
            <a:r>
              <a:rPr lang="ru-RU" dirty="0"/>
              <a:t>: развитие мелкой моторики рук, закрепление сенсорных навыков и пространственных представлений, развитие воображения, речи.</a:t>
            </a:r>
          </a:p>
          <a:p>
            <a:r>
              <a:rPr lang="ru-RU" u="sng" dirty="0"/>
              <a:t>Оборудование</a:t>
            </a:r>
            <a:r>
              <a:rPr lang="ru-RU" dirty="0"/>
              <a:t>: шаблон солнышка, прищепки</a:t>
            </a:r>
          </a:p>
          <a:p>
            <a:r>
              <a:rPr lang="ru-RU" u="sng" dirty="0"/>
              <a:t>Ход игры</a:t>
            </a:r>
            <a:r>
              <a:rPr lang="ru-RU" dirty="0"/>
              <a:t>: Даем ребенку, вырезанные из желтого картона заготовки солнца. Малыш выбирает из коробки желтые прищепки и прикрепляет к солнцу лучи.</a:t>
            </a:r>
          </a:p>
          <a:p>
            <a:r>
              <a:rPr lang="ru-RU" dirty="0"/>
              <a:t>Солнышко, скорей взойди,</a:t>
            </a:r>
          </a:p>
          <a:p>
            <a:r>
              <a:rPr lang="ru-RU" dirty="0"/>
              <a:t>И лучи свои пришли.</a:t>
            </a:r>
          </a:p>
          <a:p>
            <a:r>
              <a:rPr lang="ru-RU" dirty="0"/>
              <a:t>Чтоб они землю </a:t>
            </a:r>
            <a:r>
              <a:rPr lang="ru-RU" dirty="0" smtClean="0"/>
              <a:t>обогрели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Возраст: 2-3года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920240"/>
            <a:ext cx="3239589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4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5" name="Рисунок 4" descr="C:\Users\user\Desktop\c15a393745ca33fa2601d041d0d759f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14" y="3428999"/>
            <a:ext cx="2090057" cy="26778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14847" y="1959428"/>
            <a:ext cx="7563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Дидактическая игра «Спаси мышку»</a:t>
            </a:r>
            <a:r>
              <a:rPr lang="ru-RU" dirty="0"/>
              <a:t> </a:t>
            </a:r>
          </a:p>
          <a:p>
            <a:r>
              <a:rPr lang="ru-RU" u="sng" dirty="0"/>
              <a:t>Цель</a:t>
            </a:r>
            <a:r>
              <a:rPr lang="ru-RU" dirty="0"/>
              <a:t>: Обучение детей раннего возраста различать цвета, подбирать одинаковые цвета. Закрепить умение правильно называть красный, синий, зеленый, желтый и синий цвета.</a:t>
            </a:r>
          </a:p>
          <a:p>
            <a:r>
              <a:rPr lang="ru-RU" u="sng" dirty="0"/>
              <a:t>Оборудование</a:t>
            </a:r>
            <a:r>
              <a:rPr lang="ru-RU" dirty="0"/>
              <a:t>: Домик вырезанный из разных цветов бумаги, в дверях которых изображение мышки. </a:t>
            </a:r>
          </a:p>
          <a:p>
            <a:r>
              <a:rPr lang="ru-RU" u="sng" dirty="0"/>
              <a:t>Ход игры</a:t>
            </a:r>
            <a:r>
              <a:rPr lang="ru-RU" dirty="0"/>
              <a:t>: Ребенок должен найти дверь нужного цвета и закрыть ею вход в дом.</a:t>
            </a:r>
          </a:p>
        </p:txBody>
      </p:sp>
    </p:spTree>
    <p:extLst>
      <p:ext uri="{BB962C8B-B14F-4D97-AF65-F5344CB8AC3E}">
        <p14:creationId xmlns:p14="http://schemas.microsoft.com/office/powerpoint/2010/main" val="232600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828800"/>
            <a:ext cx="75503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Дидактические игры: Игра «Где же, где же наши ручки?» </a:t>
            </a:r>
            <a:endParaRPr lang="ru-RU" dirty="0"/>
          </a:p>
          <a:p>
            <a:r>
              <a:rPr lang="ru-RU" u="sng" dirty="0"/>
              <a:t>Цель</a:t>
            </a:r>
            <a:r>
              <a:rPr lang="ru-RU" dirty="0"/>
              <a:t>: учить детей подражать движениям взрослого. Материал: платки, коробки.</a:t>
            </a:r>
          </a:p>
          <a:p>
            <a:r>
              <a:rPr lang="ru-RU" u="sng" dirty="0"/>
              <a:t> Ход игры</a:t>
            </a:r>
            <a:r>
              <a:rPr lang="ru-RU"/>
              <a:t>: </a:t>
            </a:r>
            <a:r>
              <a:rPr lang="ru-RU" smtClean="0"/>
              <a:t>Педагог </a:t>
            </a:r>
            <a:r>
              <a:rPr lang="ru-RU" dirty="0"/>
              <a:t>предлагает детям повторить следующие движения: - Давайте спрячем наши ручки – вот так! (дети прячут руки за спину). - Где же, где же наши ручки? (воспитатель пытается заглянуть за спину детей, «ищет» ручки). - Вот, вот наши ручки! Вот наши ручки! (дети показывают руки). - Снова ручки спрятались… (дети снова прячут руки). - Где же, где же наши ручки? А вот они! (малыши показывают руки). Игра повторяется несколько раз. Таким же образом дети прячут руки под платок, в коробку, под стол. Главное, чтобы дети выполняли соответствующие действия по сигналу.</a:t>
            </a:r>
          </a:p>
          <a:p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" y="2220686"/>
            <a:ext cx="2638697" cy="1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3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846" y="1490454"/>
            <a:ext cx="7968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«Игры с камешками </a:t>
            </a:r>
            <a:r>
              <a:rPr lang="ru-RU" dirty="0" err="1"/>
              <a:t>марблс</a:t>
            </a:r>
            <a:r>
              <a:rPr lang="ru-RU" dirty="0"/>
              <a:t>»</a:t>
            </a:r>
          </a:p>
          <a:p>
            <a:r>
              <a:rPr lang="ru-RU" u="sng" dirty="0"/>
              <a:t> </a:t>
            </a:r>
            <a:r>
              <a:rPr lang="ru-RU" u="sng" dirty="0" smtClean="0"/>
              <a:t>Задачи</a:t>
            </a:r>
            <a:r>
              <a:rPr lang="ru-RU" dirty="0"/>
              <a:t>:</a:t>
            </a:r>
          </a:p>
          <a:p>
            <a:r>
              <a:rPr lang="ru-RU" dirty="0"/>
              <a:t>- расширять представления об окружающей действительности и словарный запас;</a:t>
            </a:r>
          </a:p>
          <a:p>
            <a:r>
              <a:rPr lang="ru-RU" dirty="0" smtClean="0"/>
              <a:t>- </a:t>
            </a:r>
            <a:r>
              <a:rPr lang="ru-RU" dirty="0"/>
              <a:t>развивать внимание, память, мышление;</a:t>
            </a:r>
          </a:p>
          <a:p>
            <a:r>
              <a:rPr lang="ru-RU" dirty="0"/>
              <a:t>- развивать чувство ритма, цвета, композиции;</a:t>
            </a:r>
          </a:p>
          <a:p>
            <a:r>
              <a:rPr lang="ru-RU" dirty="0"/>
              <a:t>-активизировать тактильно-двигательный, слуховой, зрительный анализаторы;</a:t>
            </a:r>
          </a:p>
          <a:p>
            <a:r>
              <a:rPr lang="ru-RU" dirty="0"/>
              <a:t>- формировать сенсорные эталоны;</a:t>
            </a:r>
          </a:p>
          <a:p>
            <a:r>
              <a:rPr lang="ru-RU" dirty="0"/>
              <a:t>- осуществлять развитие фантазии, воображения и творчества.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6" y="1843051"/>
            <a:ext cx="2744110" cy="21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0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6343" y="1854927"/>
            <a:ext cx="72629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Игра: </a:t>
            </a:r>
            <a:r>
              <a:rPr lang="ru-RU" b="1" i="1" dirty="0" smtClean="0"/>
              <a:t>«Сортировка по цвету».</a:t>
            </a:r>
            <a:endParaRPr lang="ru-RU" dirty="0"/>
          </a:p>
          <a:p>
            <a:r>
              <a:rPr lang="ru-RU" dirty="0"/>
              <a:t> </a:t>
            </a:r>
            <a:r>
              <a:rPr lang="ru-RU" u="sng" dirty="0"/>
              <a:t>Цель</a:t>
            </a:r>
            <a:r>
              <a:rPr lang="ru-RU" dirty="0"/>
              <a:t>: Учить детей соотносить предметы по цвету.</a:t>
            </a:r>
          </a:p>
          <a:p>
            <a:r>
              <a:rPr lang="ru-RU" dirty="0"/>
              <a:t>Оборудование: </a:t>
            </a:r>
            <a:r>
              <a:rPr lang="ru-RU" dirty="0" smtClean="0"/>
              <a:t>Карточки </a:t>
            </a:r>
            <a:r>
              <a:rPr lang="ru-RU" dirty="0"/>
              <a:t>с </a:t>
            </a:r>
            <a:r>
              <a:rPr lang="ru-RU" dirty="0" smtClean="0"/>
              <a:t> липучками разноцветными фигурками которые находятся  на </a:t>
            </a:r>
            <a:r>
              <a:rPr lang="ru-RU" dirty="0"/>
              <a:t>расстоянии друг от </a:t>
            </a:r>
            <a:r>
              <a:rPr lang="ru-RU" dirty="0" smtClean="0"/>
              <a:t>друга.</a:t>
            </a:r>
            <a:endParaRPr lang="ru-RU" dirty="0"/>
          </a:p>
          <a:p>
            <a:r>
              <a:rPr lang="ru-RU" u="sng" dirty="0"/>
              <a:t>Ход</a:t>
            </a:r>
            <a:r>
              <a:rPr lang="ru-RU" dirty="0"/>
              <a:t>: </a:t>
            </a:r>
            <a:r>
              <a:rPr lang="ru-RU" dirty="0" smtClean="0"/>
              <a:t>Педагог </a:t>
            </a:r>
            <a:r>
              <a:rPr lang="ru-RU" dirty="0"/>
              <a:t>показывает детям </a:t>
            </a:r>
            <a:r>
              <a:rPr lang="ru-RU" dirty="0" smtClean="0"/>
              <a:t>фигурки </a:t>
            </a:r>
            <a:r>
              <a:rPr lang="ru-RU" dirty="0"/>
              <a:t>и предлагает </a:t>
            </a:r>
            <a:r>
              <a:rPr lang="ru-RU" dirty="0" smtClean="0"/>
              <a:t>найти такую же по цвету. </a:t>
            </a:r>
            <a:r>
              <a:rPr lang="ru-RU" dirty="0"/>
              <a:t>Затем берет </a:t>
            </a:r>
            <a:r>
              <a:rPr lang="ru-RU" dirty="0" smtClean="0"/>
              <a:t>фигурку, </a:t>
            </a:r>
            <a:r>
              <a:rPr lang="ru-RU" dirty="0"/>
              <a:t>например, желтого цвета и прикладывает </a:t>
            </a:r>
            <a:r>
              <a:rPr lang="ru-RU" dirty="0" smtClean="0"/>
              <a:t>ее фигурке такой же формы и цвета. Далее </a:t>
            </a:r>
            <a:r>
              <a:rPr lang="ru-RU" dirty="0"/>
              <a:t>задание выполняют дети. Эту игру можно проводить </a:t>
            </a:r>
            <a:r>
              <a:rPr lang="ru-RU" dirty="0" smtClean="0"/>
              <a:t>другим </a:t>
            </a:r>
            <a:r>
              <a:rPr lang="ru-RU" dirty="0"/>
              <a:t>оборудованием: разноцветные карточки- «книжки» с вырезанными «окошками» - шарами, карточки-вкладыши таких же цветов. Тогда ход будет такой: воспитатель показывает детям карточки с шарами и предлагает детям закрасить эти шары соответствующим цветом, предварительно показывая как это сделать.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90271" y="2195914"/>
            <a:ext cx="3213464" cy="259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4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429</Words>
  <Application>Microsoft Office PowerPoint</Application>
  <PresentationFormat>Произвольный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2020-12-02T06:24:42Z</dcterms:created>
  <dcterms:modified xsi:type="dcterms:W3CDTF">2020-12-15T15:08:39Z</dcterms:modified>
</cp:coreProperties>
</file>