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654" autoAdjust="0"/>
    <p:restoredTop sz="94660"/>
  </p:normalViewPr>
  <p:slideViewPr>
    <p:cSldViewPr>
      <p:cViewPr varScale="1">
        <p:scale>
          <a:sx n="110" d="100"/>
          <a:sy n="110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6098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705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605463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7482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940893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4733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2352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6977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679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50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242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11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92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668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45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363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582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«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Краснояружский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детский сад «Солнечный»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28736"/>
            <a:ext cx="8060432" cy="509660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Авторское пособие 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развитие мелкой моторики рук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«Занимательный куб» </a:t>
            </a:r>
            <a:endParaRPr lang="ru-RU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Подготовила:  Ковалева О.В.</a:t>
            </a:r>
          </a:p>
        </p:txBody>
      </p:sp>
    </p:spTree>
    <p:extLst>
      <p:ext uri="{BB962C8B-B14F-4D97-AF65-F5344CB8AC3E}">
        <p14:creationId xmlns:p14="http://schemas.microsoft.com/office/powerpoint/2010/main" xmlns="" val="107746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Представляю вашему вниманию пособие, которое можно сделать своими руками</a:t>
            </a:r>
            <a:endParaRPr lang="ru-RU" sz="3200" b="1" i="1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6888"/>
          <a:stretch/>
        </p:blipFill>
        <p:spPr>
          <a:xfrm>
            <a:off x="1403648" y="1844824"/>
            <a:ext cx="5309912" cy="3815928"/>
          </a:xfrm>
        </p:spPr>
      </p:pic>
    </p:spTree>
    <p:extLst>
      <p:ext uri="{BB962C8B-B14F-4D97-AF65-F5344CB8AC3E}">
        <p14:creationId xmlns:p14="http://schemas.microsoft.com/office/powerpoint/2010/main" xmlns="" val="91092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1"/>
            <a:ext cx="5112568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itchFamily="18" charset="0"/>
              </a:rPr>
              <a:t>Игры с пробками</a:t>
            </a:r>
            <a:endParaRPr lang="ru-RU" sz="3200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Игра «Найди свой цвет»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у детей мелкой моторики пальцев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Образовательные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-закрепить знания цветов, счет (один много)</a:t>
            </a: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Развивающие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-развивать сенсорные способности;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-развивать конструктивные навыки, координацию движений;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-развивать мышление</a:t>
            </a:r>
          </a:p>
          <a:p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-формировать навыки сотрудничества, взаимопомощи, доброжелательности;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-воспитывать самостоятельность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работе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от 1,5 лет и старше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Дети должны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взять пробку определенного цвета и закрутить её к подходящей по цвету стороны коробки. При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этом,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называя цвет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размер</a:t>
            </a:r>
            <a:r>
              <a:rPr lang="ru-RU" dirty="0"/>
              <a:t>.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911" r="26242"/>
          <a:stretch/>
        </p:blipFill>
        <p:spPr>
          <a:xfrm>
            <a:off x="5292080" y="594704"/>
            <a:ext cx="3672408" cy="3071812"/>
          </a:xfrm>
        </p:spPr>
      </p:pic>
    </p:spTree>
    <p:extLst>
      <p:ext uri="{BB962C8B-B14F-4D97-AF65-F5344CB8AC3E}">
        <p14:creationId xmlns:p14="http://schemas.microsoft.com/office/powerpoint/2010/main" xmlns="" val="313640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5704"/>
            <a:ext cx="4186808" cy="686051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Игры с пробками</a:t>
            </a:r>
            <a:endParaRPr lang="ru-RU" sz="3200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649851"/>
            <a:ext cx="56166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Игра «Цветочки»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Развитие у детей мелкой моторики пальцев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u="sng" dirty="0">
                <a:latin typeface="Times New Roman" pitchFamily="18" charset="0"/>
                <a:cs typeface="Times New Roman" pitchFamily="18" charset="0"/>
              </a:rPr>
              <a:t>Образовательные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-закрепить знания цветов, счет (один много)</a:t>
            </a:r>
          </a:p>
          <a:p>
            <a:r>
              <a:rPr lang="ru-RU" u="sng" dirty="0">
                <a:latin typeface="Times New Roman" pitchFamily="18" charset="0"/>
                <a:cs typeface="Times New Roman" pitchFamily="18" charset="0"/>
              </a:rPr>
              <a:t>Развивающие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-развивать сенсорные способности;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-развивать конструктивные навыки, координацию движений;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-развивать мышление</a:t>
            </a:r>
          </a:p>
          <a:p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-формировать навыки сотрудничества, взаимопомощи, доброжелательности;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-воспитывать самостоятельность в работе, умение подбирать те цвета крышек, какие изображены на картинке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от 1,5 лет и старше.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Ход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игры.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Дети должны выложить пробки по цвету. Определить размер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закрутить крышку к подходящему по цвету и размеру цветка.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6136" y="649851"/>
            <a:ext cx="3024336" cy="5127348"/>
          </a:xfrm>
        </p:spPr>
      </p:pic>
    </p:spTree>
    <p:extLst>
      <p:ext uri="{BB962C8B-B14F-4D97-AF65-F5344CB8AC3E}">
        <p14:creationId xmlns:p14="http://schemas.microsoft.com/office/powerpoint/2010/main" xmlns="" val="47531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7637" y="59905"/>
            <a:ext cx="4186808" cy="61285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Игра собери картинку</a:t>
            </a:r>
            <a:endParaRPr lang="ru-RU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329" t="-2328" r="27698" b="2328"/>
          <a:stretch/>
        </p:blipFill>
        <p:spPr>
          <a:xfrm>
            <a:off x="5357477" y="476672"/>
            <a:ext cx="3524151" cy="2784034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326" t="2341" r="22983" b="-2341"/>
          <a:stretch/>
        </p:blipFill>
        <p:spPr>
          <a:xfrm>
            <a:off x="5412025" y="3501008"/>
            <a:ext cx="3726999" cy="274528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51520" y="672757"/>
            <a:ext cx="545952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Развитие у детей мелкой моторики пальцев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u="sng" dirty="0">
                <a:latin typeface="Times New Roman" pitchFamily="18" charset="0"/>
                <a:cs typeface="Times New Roman" pitchFamily="18" charset="0"/>
              </a:rPr>
              <a:t>Образовательные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-закрепить знания цветов, счет (один много)</a:t>
            </a:r>
          </a:p>
          <a:p>
            <a:r>
              <a:rPr lang="ru-RU" u="sng" dirty="0">
                <a:latin typeface="Times New Roman" pitchFamily="18" charset="0"/>
                <a:cs typeface="Times New Roman" pitchFamily="18" charset="0"/>
              </a:rPr>
              <a:t>Развивающие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-развивать сенсорные способности;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-развивать конструктивные навыки, координацию движений;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-развивать мышление</a:t>
            </a:r>
          </a:p>
          <a:p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-формировать навыки сотрудничества, взаимопомощи, доброжелательности;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-воспитывать самостоятельность в работе, умение подбирать те цвета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фишек,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изображены на картинке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от 1,5 лет и старше.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предлагаются фишки разного цвета. Он должен сложить картинку так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цвета фишек соответствовали цветам кружков на картинке.</a:t>
            </a:r>
          </a:p>
          <a:p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030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3284984"/>
            <a:ext cx="60486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Спасибо за внимание! </a:t>
            </a:r>
            <a:endParaRPr lang="ru-RU" sz="7200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 descr="F:\Viber\__20130406_187879938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90774"/>
            <a:ext cx="3091681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5483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330</TotalTime>
  <Words>310</Words>
  <Application>Microsoft Office PowerPoint</Application>
  <PresentationFormat>Экран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МБДОУ «Краснояружский детский сад «Солнечный»</vt:lpstr>
      <vt:lpstr>Представляю вашему вниманию пособие, которое можно сделать своими руками</vt:lpstr>
      <vt:lpstr>Слайд 3</vt:lpstr>
      <vt:lpstr>Игры с пробками</vt:lpstr>
      <vt:lpstr>Игра собери картинку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 Windows</cp:lastModifiedBy>
  <cp:revision>31</cp:revision>
  <dcterms:created xsi:type="dcterms:W3CDTF">2020-11-11T16:05:02Z</dcterms:created>
  <dcterms:modified xsi:type="dcterms:W3CDTF">2020-11-27T08:48:14Z</dcterms:modified>
</cp:coreProperties>
</file>